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80" r:id="rId7"/>
    <p:sldId id="285" r:id="rId8"/>
    <p:sldId id="282" r:id="rId9"/>
    <p:sldId id="295" r:id="rId10"/>
    <p:sldId id="297" r:id="rId11"/>
    <p:sldId id="29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7F7F7F"/>
    <a:srgbClr val="A6A6A6"/>
    <a:srgbClr val="BFBFBF"/>
    <a:srgbClr val="465359"/>
    <a:srgbClr val="757575"/>
    <a:srgbClr val="8B8B8B"/>
    <a:srgbClr val="B0B0B0"/>
    <a:srgbClr val="D3D3D3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34" autoAdjust="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6C6A28-CC57-45C3-B713-68F2EFC8A4E6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55E3FB0-4D90-4432-AF57-930C91099418}">
      <dgm:prSet phldrT="[Text]"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/>
            <a:t>Required Fields</a:t>
          </a:r>
        </a:p>
      </dgm:t>
    </dgm:pt>
    <dgm:pt modelId="{CA8FC44E-2FD4-4562-A558-A0BA15E02677}" type="parTrans" cxnId="{47AF1776-8C01-4A97-898E-74CBDC175268}">
      <dgm:prSet/>
      <dgm:spPr/>
      <dgm:t>
        <a:bodyPr/>
        <a:lstStyle/>
        <a:p>
          <a:endParaRPr lang="en-US"/>
        </a:p>
      </dgm:t>
    </dgm:pt>
    <dgm:pt modelId="{EA5182FC-59DD-4562-8F1A-90A1CB9418ED}" type="sibTrans" cxnId="{47AF1776-8C01-4A97-898E-74CBDC175268}">
      <dgm:prSet/>
      <dgm:spPr/>
      <dgm:t>
        <a:bodyPr/>
        <a:lstStyle/>
        <a:p>
          <a:endParaRPr lang="en-US"/>
        </a:p>
      </dgm:t>
    </dgm:pt>
    <dgm:pt modelId="{884B8657-D33D-4E0A-A824-0AE8F0C858C3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/>
        <a:lstStyle/>
        <a:p>
          <a:r>
            <a:rPr lang="en-ZA" dirty="0"/>
            <a:t>Check if user cannot proceed without filling all the mandatory fields.</a:t>
          </a:r>
          <a:endParaRPr lang="en-US" dirty="0"/>
        </a:p>
      </dgm:t>
    </dgm:pt>
    <dgm:pt modelId="{8623F71C-0BFC-4ACC-AB4E-990BE1864E4C}" type="parTrans" cxnId="{12443457-0F78-402C-9DBB-1014085FAA6D}">
      <dgm:prSet/>
      <dgm:spPr/>
      <dgm:t>
        <a:bodyPr/>
        <a:lstStyle/>
        <a:p>
          <a:endParaRPr lang="en-US"/>
        </a:p>
      </dgm:t>
    </dgm:pt>
    <dgm:pt modelId="{4A8341CC-F999-4B28-8D1C-55B370158749}" type="sibTrans" cxnId="{12443457-0F78-402C-9DBB-1014085FAA6D}">
      <dgm:prSet/>
      <dgm:spPr/>
      <dgm:t>
        <a:bodyPr/>
        <a:lstStyle/>
        <a:p>
          <a:endParaRPr lang="en-US"/>
        </a:p>
      </dgm:t>
    </dgm:pt>
    <dgm:pt modelId="{29BE108A-557B-436C-A249-1801D18C6C06}">
      <dgm:prSet phldrT="[Text]"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/>
            <a:t>Optional Fields</a:t>
          </a:r>
        </a:p>
      </dgm:t>
    </dgm:pt>
    <dgm:pt modelId="{B7D01297-ABE7-4E0E-8221-9D5E80020B20}" type="parTrans" cxnId="{61F335A9-C303-4AAE-9C3E-6A9D91303852}">
      <dgm:prSet/>
      <dgm:spPr/>
      <dgm:t>
        <a:bodyPr/>
        <a:lstStyle/>
        <a:p>
          <a:endParaRPr lang="en-US"/>
        </a:p>
      </dgm:t>
    </dgm:pt>
    <dgm:pt modelId="{4B742242-C444-45FE-A829-3316DDC4AD15}" type="sibTrans" cxnId="{61F335A9-C303-4AAE-9C3E-6A9D91303852}">
      <dgm:prSet/>
      <dgm:spPr/>
      <dgm:t>
        <a:bodyPr/>
        <a:lstStyle/>
        <a:p>
          <a:endParaRPr lang="en-US"/>
        </a:p>
      </dgm:t>
    </dgm:pt>
    <dgm:pt modelId="{52E90D9B-A451-4ECB-A988-65D7E0721C56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/>
        <a:lstStyle/>
        <a:p>
          <a:r>
            <a:rPr lang="en-ZA" dirty="0"/>
            <a:t>Check if user can proceed without or without filling all the optional fields.</a:t>
          </a:r>
          <a:endParaRPr lang="en-US" dirty="0"/>
        </a:p>
      </dgm:t>
    </dgm:pt>
    <dgm:pt modelId="{57B5EEEF-B9CF-4B12-A6F2-2653CE0F1AAB}" type="parTrans" cxnId="{B27F0AE5-D875-43F4-96FC-12B0B6B2DA22}">
      <dgm:prSet/>
      <dgm:spPr/>
      <dgm:t>
        <a:bodyPr/>
        <a:lstStyle/>
        <a:p>
          <a:endParaRPr lang="en-US"/>
        </a:p>
      </dgm:t>
    </dgm:pt>
    <dgm:pt modelId="{167C8509-3D1F-4C9D-9F18-AC084954BA2F}" type="sibTrans" cxnId="{B27F0AE5-D875-43F4-96FC-12B0B6B2DA22}">
      <dgm:prSet/>
      <dgm:spPr/>
      <dgm:t>
        <a:bodyPr/>
        <a:lstStyle/>
        <a:p>
          <a:endParaRPr lang="en-US"/>
        </a:p>
      </dgm:t>
    </dgm:pt>
    <dgm:pt modelId="{1E48E268-1ACC-48A8-A6FC-608213A71B3E}">
      <dgm:prSet phldrT="[Text]"/>
      <dgm:spPr>
        <a:solidFill>
          <a:schemeClr val="accent1">
            <a:lumMod val="75000"/>
          </a:schemeClr>
        </a:solidFill>
        <a:ln>
          <a:noFill/>
        </a:ln>
      </dgm:spPr>
      <dgm:t>
        <a:bodyPr/>
        <a:lstStyle/>
        <a:p>
          <a:r>
            <a:rPr lang="en-US" dirty="0"/>
            <a:t>Validations</a:t>
          </a:r>
        </a:p>
      </dgm:t>
    </dgm:pt>
    <dgm:pt modelId="{503824B4-8C17-4D13-A4C5-C8A24A5AC199}" type="parTrans" cxnId="{7F4E1ECF-CF30-4566-9320-47B921495474}">
      <dgm:prSet/>
      <dgm:spPr/>
      <dgm:t>
        <a:bodyPr/>
        <a:lstStyle/>
        <a:p>
          <a:endParaRPr lang="en-US"/>
        </a:p>
      </dgm:t>
    </dgm:pt>
    <dgm:pt modelId="{C72BC438-006C-44E7-B611-8802C0408E43}" type="sibTrans" cxnId="{7F4E1ECF-CF30-4566-9320-47B921495474}">
      <dgm:prSet/>
      <dgm:spPr/>
      <dgm:t>
        <a:bodyPr/>
        <a:lstStyle/>
        <a:p>
          <a:endParaRPr lang="en-US"/>
        </a:p>
      </dgm:t>
    </dgm:pt>
    <dgm:pt modelId="{E0464B81-882A-44EC-B5AE-38F317FDC978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/>
            <a:t>Check if  input validation are working e.g. Email validation, Password validation, </a:t>
          </a:r>
          <a:r>
            <a:rPr lang="en-US" dirty="0" err="1"/>
            <a:t>etc</a:t>
          </a:r>
          <a:endParaRPr lang="en-US" dirty="0"/>
        </a:p>
      </dgm:t>
    </dgm:pt>
    <dgm:pt modelId="{72D2B397-D1BA-48AD-A3C5-116A8455487E}" type="parTrans" cxnId="{2BCEFC94-BCF3-48AE-B7F3-73DB57E4A22D}">
      <dgm:prSet/>
      <dgm:spPr/>
      <dgm:t>
        <a:bodyPr/>
        <a:lstStyle/>
        <a:p>
          <a:endParaRPr lang="en-US"/>
        </a:p>
      </dgm:t>
    </dgm:pt>
    <dgm:pt modelId="{07416259-E870-4C04-884F-481BE2963EAE}" type="sibTrans" cxnId="{2BCEFC94-BCF3-48AE-B7F3-73DB57E4A22D}">
      <dgm:prSet/>
      <dgm:spPr/>
      <dgm:t>
        <a:bodyPr/>
        <a:lstStyle/>
        <a:p>
          <a:endParaRPr lang="en-US"/>
        </a:p>
      </dgm:t>
    </dgm:pt>
    <dgm:pt modelId="{4ED46DEC-8E6E-4774-9538-FDB89C72D107}" type="pres">
      <dgm:prSet presAssocID="{4F6C6A28-CC57-45C3-B713-68F2EFC8A4E6}" presName="Name0" presStyleCnt="0">
        <dgm:presLayoutVars>
          <dgm:dir/>
          <dgm:animLvl val="lvl"/>
          <dgm:resizeHandles val="exact"/>
        </dgm:presLayoutVars>
      </dgm:prSet>
      <dgm:spPr/>
    </dgm:pt>
    <dgm:pt modelId="{BCEA5C92-F53B-4860-83B2-72CC36A08F67}" type="pres">
      <dgm:prSet presAssocID="{1E48E268-1ACC-48A8-A6FC-608213A71B3E}" presName="boxAndChildren" presStyleCnt="0"/>
      <dgm:spPr/>
    </dgm:pt>
    <dgm:pt modelId="{ECAA1C17-F54C-4AA3-BBE2-E1E9970961A2}" type="pres">
      <dgm:prSet presAssocID="{1E48E268-1ACC-48A8-A6FC-608213A71B3E}" presName="parentTextBox" presStyleLbl="alignNode1" presStyleIdx="0" presStyleCnt="3"/>
      <dgm:spPr/>
    </dgm:pt>
    <dgm:pt modelId="{BFF3A099-991E-4C39-A76D-B1A15F6185FC}" type="pres">
      <dgm:prSet presAssocID="{1E48E268-1ACC-48A8-A6FC-608213A71B3E}" presName="descendantBox" presStyleLbl="bgAccFollowNode1" presStyleIdx="0" presStyleCnt="3"/>
      <dgm:spPr/>
    </dgm:pt>
    <dgm:pt modelId="{AC4486F0-455E-4BF5-B201-02BCE7C6FB60}" type="pres">
      <dgm:prSet presAssocID="{4B742242-C444-45FE-A829-3316DDC4AD15}" presName="sp" presStyleCnt="0"/>
      <dgm:spPr/>
    </dgm:pt>
    <dgm:pt modelId="{B76EACBF-1C7D-48E3-A1DB-6F3B25295177}" type="pres">
      <dgm:prSet presAssocID="{29BE108A-557B-436C-A249-1801D18C6C06}" presName="arrowAndChildren" presStyleCnt="0"/>
      <dgm:spPr/>
    </dgm:pt>
    <dgm:pt modelId="{8F2DC8F7-2969-4E54-8404-1322F16C0762}" type="pres">
      <dgm:prSet presAssocID="{29BE108A-557B-436C-A249-1801D18C6C06}" presName="parentTextArrow" presStyleLbl="node1" presStyleIdx="0" presStyleCnt="0"/>
      <dgm:spPr/>
    </dgm:pt>
    <dgm:pt modelId="{B572971A-69E2-4612-9AE9-2D297FC1D105}" type="pres">
      <dgm:prSet presAssocID="{29BE108A-557B-436C-A249-1801D18C6C06}" presName="arrow" presStyleLbl="alignNode1" presStyleIdx="1" presStyleCnt="3"/>
      <dgm:spPr/>
    </dgm:pt>
    <dgm:pt modelId="{9B56BC1C-DD08-4C02-A4B7-C2C2F8FB002B}" type="pres">
      <dgm:prSet presAssocID="{29BE108A-557B-436C-A249-1801D18C6C06}" presName="descendantArrow" presStyleLbl="bgAccFollowNode1" presStyleIdx="1" presStyleCnt="3"/>
      <dgm:spPr/>
    </dgm:pt>
    <dgm:pt modelId="{119EA7EE-880B-438D-A620-F0E6FE5A5EB8}" type="pres">
      <dgm:prSet presAssocID="{EA5182FC-59DD-4562-8F1A-90A1CB9418ED}" presName="sp" presStyleCnt="0"/>
      <dgm:spPr/>
    </dgm:pt>
    <dgm:pt modelId="{2BD7A605-778D-45AC-B1EE-02534FA84DF0}" type="pres">
      <dgm:prSet presAssocID="{355E3FB0-4D90-4432-AF57-930C91099418}" presName="arrowAndChildren" presStyleCnt="0"/>
      <dgm:spPr/>
    </dgm:pt>
    <dgm:pt modelId="{6829E04E-CDE8-4E62-949B-BD9655AB514B}" type="pres">
      <dgm:prSet presAssocID="{355E3FB0-4D90-4432-AF57-930C91099418}" presName="parentTextArrow" presStyleLbl="node1" presStyleIdx="0" presStyleCnt="0"/>
      <dgm:spPr/>
    </dgm:pt>
    <dgm:pt modelId="{B0EECA9C-951C-4D9E-8CEE-394BCB22CEF0}" type="pres">
      <dgm:prSet presAssocID="{355E3FB0-4D90-4432-AF57-930C91099418}" presName="arrow" presStyleLbl="alignNode1" presStyleIdx="2" presStyleCnt="3"/>
      <dgm:spPr/>
    </dgm:pt>
    <dgm:pt modelId="{74B3C4B7-20AD-4945-8126-5056D9CFA6CE}" type="pres">
      <dgm:prSet presAssocID="{355E3FB0-4D90-4432-AF57-930C91099418}" presName="descendantArrow" presStyleLbl="bgAccFollowNode1" presStyleIdx="2" presStyleCnt="3"/>
      <dgm:spPr/>
    </dgm:pt>
  </dgm:ptLst>
  <dgm:cxnLst>
    <dgm:cxn modelId="{DBEAE811-B2A7-4B73-8584-EE847E46292F}" type="presOf" srcId="{E0464B81-882A-44EC-B5AE-38F317FDC978}" destId="{BFF3A099-991E-4C39-A76D-B1A15F6185FC}" srcOrd="0" destOrd="0" presId="urn:microsoft.com/office/officeart/2016/7/layout/VerticalDownArrowProcess"/>
    <dgm:cxn modelId="{7E4EB123-75CA-4297-B0A8-05D58FE8FD31}" type="presOf" srcId="{355E3FB0-4D90-4432-AF57-930C91099418}" destId="{6829E04E-CDE8-4E62-949B-BD9655AB514B}" srcOrd="0" destOrd="0" presId="urn:microsoft.com/office/officeart/2016/7/layout/VerticalDownArrowProcess"/>
    <dgm:cxn modelId="{F943E728-6AE2-42CA-BC6C-15AF359C08D0}" type="presOf" srcId="{29BE108A-557B-436C-A249-1801D18C6C06}" destId="{B572971A-69E2-4612-9AE9-2D297FC1D105}" srcOrd="1" destOrd="0" presId="urn:microsoft.com/office/officeart/2016/7/layout/VerticalDownArrowProcess"/>
    <dgm:cxn modelId="{1E111D3C-4FB3-4419-B5B7-7E9E0C144067}" type="presOf" srcId="{1E48E268-1ACC-48A8-A6FC-608213A71B3E}" destId="{ECAA1C17-F54C-4AA3-BBE2-E1E9970961A2}" srcOrd="0" destOrd="0" presId="urn:microsoft.com/office/officeart/2016/7/layout/VerticalDownArrowProcess"/>
    <dgm:cxn modelId="{08E93F48-54FB-4FFB-A08A-833A8D3B3F53}" type="presOf" srcId="{29BE108A-557B-436C-A249-1801D18C6C06}" destId="{8F2DC8F7-2969-4E54-8404-1322F16C0762}" srcOrd="0" destOrd="0" presId="urn:microsoft.com/office/officeart/2016/7/layout/VerticalDownArrowProcess"/>
    <dgm:cxn modelId="{CED8B64B-E281-44E4-9A04-0291B6DE6555}" type="presOf" srcId="{52E90D9B-A451-4ECB-A988-65D7E0721C56}" destId="{9B56BC1C-DD08-4C02-A4B7-C2C2F8FB002B}" srcOrd="0" destOrd="0" presId="urn:microsoft.com/office/officeart/2016/7/layout/VerticalDownArrowProcess"/>
    <dgm:cxn modelId="{99DC9D53-D889-4336-B2B1-C028B7E2996A}" type="presOf" srcId="{884B8657-D33D-4E0A-A824-0AE8F0C858C3}" destId="{74B3C4B7-20AD-4945-8126-5056D9CFA6CE}" srcOrd="0" destOrd="0" presId="urn:microsoft.com/office/officeart/2016/7/layout/VerticalDownArrowProcess"/>
    <dgm:cxn modelId="{47AF1776-8C01-4A97-898E-74CBDC175268}" srcId="{4F6C6A28-CC57-45C3-B713-68F2EFC8A4E6}" destId="{355E3FB0-4D90-4432-AF57-930C91099418}" srcOrd="0" destOrd="0" parTransId="{CA8FC44E-2FD4-4562-A558-A0BA15E02677}" sibTransId="{EA5182FC-59DD-4562-8F1A-90A1CB9418ED}"/>
    <dgm:cxn modelId="{12443457-0F78-402C-9DBB-1014085FAA6D}" srcId="{355E3FB0-4D90-4432-AF57-930C91099418}" destId="{884B8657-D33D-4E0A-A824-0AE8F0C858C3}" srcOrd="0" destOrd="0" parTransId="{8623F71C-0BFC-4ACC-AB4E-990BE1864E4C}" sibTransId="{4A8341CC-F999-4B28-8D1C-55B370158749}"/>
    <dgm:cxn modelId="{2BCEFC94-BCF3-48AE-B7F3-73DB57E4A22D}" srcId="{1E48E268-1ACC-48A8-A6FC-608213A71B3E}" destId="{E0464B81-882A-44EC-B5AE-38F317FDC978}" srcOrd="0" destOrd="0" parTransId="{72D2B397-D1BA-48AD-A3C5-116A8455487E}" sibTransId="{07416259-E870-4C04-884F-481BE2963EAE}"/>
    <dgm:cxn modelId="{CA5ED297-518A-4B79-AE2C-7D07B73CCB7C}" type="presOf" srcId="{355E3FB0-4D90-4432-AF57-930C91099418}" destId="{B0EECA9C-951C-4D9E-8CEE-394BCB22CEF0}" srcOrd="1" destOrd="0" presId="urn:microsoft.com/office/officeart/2016/7/layout/VerticalDownArrowProcess"/>
    <dgm:cxn modelId="{61F335A9-C303-4AAE-9C3E-6A9D91303852}" srcId="{4F6C6A28-CC57-45C3-B713-68F2EFC8A4E6}" destId="{29BE108A-557B-436C-A249-1801D18C6C06}" srcOrd="1" destOrd="0" parTransId="{B7D01297-ABE7-4E0E-8221-9D5E80020B20}" sibTransId="{4B742242-C444-45FE-A829-3316DDC4AD15}"/>
    <dgm:cxn modelId="{7F4E1ECF-CF30-4566-9320-47B921495474}" srcId="{4F6C6A28-CC57-45C3-B713-68F2EFC8A4E6}" destId="{1E48E268-1ACC-48A8-A6FC-608213A71B3E}" srcOrd="2" destOrd="0" parTransId="{503824B4-8C17-4D13-A4C5-C8A24A5AC199}" sibTransId="{C72BC438-006C-44E7-B611-8802C0408E43}"/>
    <dgm:cxn modelId="{C6CFBCD5-2979-4C46-88D8-D38F396C2F7F}" type="presOf" srcId="{4F6C6A28-CC57-45C3-B713-68F2EFC8A4E6}" destId="{4ED46DEC-8E6E-4774-9538-FDB89C72D107}" srcOrd="0" destOrd="0" presId="urn:microsoft.com/office/officeart/2016/7/layout/VerticalDownArrowProcess"/>
    <dgm:cxn modelId="{B27F0AE5-D875-43F4-96FC-12B0B6B2DA22}" srcId="{29BE108A-557B-436C-A249-1801D18C6C06}" destId="{52E90D9B-A451-4ECB-A988-65D7E0721C56}" srcOrd="0" destOrd="0" parTransId="{57B5EEEF-B9CF-4B12-A6F2-2653CE0F1AAB}" sibTransId="{167C8509-3D1F-4C9D-9F18-AC084954BA2F}"/>
    <dgm:cxn modelId="{8A5C214A-9C4D-4BF2-83E3-D5A4F8DF7D3E}" type="presParOf" srcId="{4ED46DEC-8E6E-4774-9538-FDB89C72D107}" destId="{BCEA5C92-F53B-4860-83B2-72CC36A08F67}" srcOrd="0" destOrd="0" presId="urn:microsoft.com/office/officeart/2016/7/layout/VerticalDownArrowProcess"/>
    <dgm:cxn modelId="{CD65304A-7F7A-4793-A325-763964DEB57E}" type="presParOf" srcId="{BCEA5C92-F53B-4860-83B2-72CC36A08F67}" destId="{ECAA1C17-F54C-4AA3-BBE2-E1E9970961A2}" srcOrd="0" destOrd="0" presId="urn:microsoft.com/office/officeart/2016/7/layout/VerticalDownArrowProcess"/>
    <dgm:cxn modelId="{B15FA21C-9E7E-403B-AFB4-D392920E5614}" type="presParOf" srcId="{BCEA5C92-F53B-4860-83B2-72CC36A08F67}" destId="{BFF3A099-991E-4C39-A76D-B1A15F6185FC}" srcOrd="1" destOrd="0" presId="urn:microsoft.com/office/officeart/2016/7/layout/VerticalDownArrowProcess"/>
    <dgm:cxn modelId="{9436589C-752D-4AD7-96A6-5F3B0E5EFF67}" type="presParOf" srcId="{4ED46DEC-8E6E-4774-9538-FDB89C72D107}" destId="{AC4486F0-455E-4BF5-B201-02BCE7C6FB60}" srcOrd="1" destOrd="0" presId="urn:microsoft.com/office/officeart/2016/7/layout/VerticalDownArrowProcess"/>
    <dgm:cxn modelId="{8D2DAA38-FA6C-4A13-A688-808BE82F0961}" type="presParOf" srcId="{4ED46DEC-8E6E-4774-9538-FDB89C72D107}" destId="{B76EACBF-1C7D-48E3-A1DB-6F3B25295177}" srcOrd="2" destOrd="0" presId="urn:microsoft.com/office/officeart/2016/7/layout/VerticalDownArrowProcess"/>
    <dgm:cxn modelId="{B9B715EB-2D42-44F6-AC30-C0AF73EE6CB8}" type="presParOf" srcId="{B76EACBF-1C7D-48E3-A1DB-6F3B25295177}" destId="{8F2DC8F7-2969-4E54-8404-1322F16C0762}" srcOrd="0" destOrd="0" presId="urn:microsoft.com/office/officeart/2016/7/layout/VerticalDownArrowProcess"/>
    <dgm:cxn modelId="{17A1FF52-6C09-4011-9C1A-3F90327C0F40}" type="presParOf" srcId="{B76EACBF-1C7D-48E3-A1DB-6F3B25295177}" destId="{B572971A-69E2-4612-9AE9-2D297FC1D105}" srcOrd="1" destOrd="0" presId="urn:microsoft.com/office/officeart/2016/7/layout/VerticalDownArrowProcess"/>
    <dgm:cxn modelId="{FB62BC30-8711-4A60-9F8C-78E44791FA17}" type="presParOf" srcId="{B76EACBF-1C7D-48E3-A1DB-6F3B25295177}" destId="{9B56BC1C-DD08-4C02-A4B7-C2C2F8FB002B}" srcOrd="2" destOrd="0" presId="urn:microsoft.com/office/officeart/2016/7/layout/VerticalDownArrowProcess"/>
    <dgm:cxn modelId="{E9BF4A95-C07C-4133-B1BE-9B30B65FA677}" type="presParOf" srcId="{4ED46DEC-8E6E-4774-9538-FDB89C72D107}" destId="{119EA7EE-880B-438D-A620-F0E6FE5A5EB8}" srcOrd="3" destOrd="0" presId="urn:microsoft.com/office/officeart/2016/7/layout/VerticalDownArrowProcess"/>
    <dgm:cxn modelId="{11F776D9-5A14-45F2-A825-EC827FA10F0E}" type="presParOf" srcId="{4ED46DEC-8E6E-4774-9538-FDB89C72D107}" destId="{2BD7A605-778D-45AC-B1EE-02534FA84DF0}" srcOrd="4" destOrd="0" presId="urn:microsoft.com/office/officeart/2016/7/layout/VerticalDownArrowProcess"/>
    <dgm:cxn modelId="{F6D33F9B-5377-4C53-968C-A9ED085A2C19}" type="presParOf" srcId="{2BD7A605-778D-45AC-B1EE-02534FA84DF0}" destId="{6829E04E-CDE8-4E62-949B-BD9655AB514B}" srcOrd="0" destOrd="0" presId="urn:microsoft.com/office/officeart/2016/7/layout/VerticalDownArrowProcess"/>
    <dgm:cxn modelId="{F0E39F8C-1FD9-44A1-937E-EE08E5F73EED}" type="presParOf" srcId="{2BD7A605-778D-45AC-B1EE-02534FA84DF0}" destId="{B0EECA9C-951C-4D9E-8CEE-394BCB22CEF0}" srcOrd="1" destOrd="0" presId="urn:microsoft.com/office/officeart/2016/7/layout/VerticalDownArrowProcess"/>
    <dgm:cxn modelId="{4C8A049E-887D-4B70-9A40-DA9DFA05EA5A}" type="presParOf" srcId="{2BD7A605-778D-45AC-B1EE-02534FA84DF0}" destId="{74B3C4B7-20AD-4945-8126-5056D9CFA6CE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3578FF-4FC5-4B04-8120-C1CC7EA343D1}" type="doc">
      <dgm:prSet loTypeId="urn:microsoft.com/office/officeart/2005/8/layout/target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333597-7DC1-48B7-AB19-9AFE056B59E6}">
      <dgm:prSet phldrT="[Text]" custT="1"/>
      <dgm:spPr>
        <a:solidFill>
          <a:srgbClr val="465359"/>
        </a:solidFill>
        <a:ln>
          <a:noFill/>
        </a:ln>
      </dgm:spPr>
      <dgm:t>
        <a:bodyPr anchor="b"/>
        <a:lstStyle/>
        <a:p>
          <a:pPr algn="l"/>
          <a:r>
            <a:rPr lang="en-US" sz="1600" dirty="0">
              <a:solidFill>
                <a:schemeClr val="bg1"/>
              </a:solidFill>
              <a:cs typeface="Arial" panose="020B0604020202020204" pitchFamily="34" charset="0"/>
            </a:rPr>
            <a:t>Buttons</a:t>
          </a:r>
          <a:endParaRPr lang="en-US" sz="1600" dirty="0"/>
        </a:p>
      </dgm:t>
    </dgm:pt>
    <dgm:pt modelId="{6E30DECC-094D-40A0-99DB-554081B0B8B9}" type="parTrans" cxnId="{28B88752-A628-4B86-B13D-642603CB4879}">
      <dgm:prSet/>
      <dgm:spPr/>
      <dgm:t>
        <a:bodyPr/>
        <a:lstStyle/>
        <a:p>
          <a:endParaRPr lang="en-US"/>
        </a:p>
      </dgm:t>
    </dgm:pt>
    <dgm:pt modelId="{6398B91F-0808-4DC4-96A5-BC13D52128D7}" type="sibTrans" cxnId="{28B88752-A628-4B86-B13D-642603CB4879}">
      <dgm:prSet/>
      <dgm:spPr/>
      <dgm:t>
        <a:bodyPr/>
        <a:lstStyle/>
        <a:p>
          <a:endParaRPr lang="en-US"/>
        </a:p>
      </dgm:t>
    </dgm:pt>
    <dgm:pt modelId="{E9F27959-7E68-4DBF-A567-E84133947DD5}">
      <dgm:prSet phldrT="[Text]" custT="1"/>
      <dgm:spPr>
        <a:ln>
          <a:noFill/>
        </a:ln>
      </dgm:spPr>
      <dgm:t>
        <a:bodyPr/>
        <a:lstStyle/>
        <a:p>
          <a:r>
            <a:rPr lang="en-US" sz="1050" dirty="0">
              <a:solidFill>
                <a:srgbClr val="465359"/>
              </a:solidFill>
              <a:cs typeface="Arial" panose="020B0604020202020204" pitchFamily="34" charset="0"/>
            </a:rPr>
            <a:t>Submit</a:t>
          </a:r>
          <a:endParaRPr lang="en-US" sz="1050" dirty="0"/>
        </a:p>
      </dgm:t>
    </dgm:pt>
    <dgm:pt modelId="{33DD501D-D40E-4B96-818F-0E1C627C43D7}" type="parTrans" cxnId="{FC61AB6E-BD14-4D03-B04E-E924EF58672C}">
      <dgm:prSet/>
      <dgm:spPr/>
      <dgm:t>
        <a:bodyPr/>
        <a:lstStyle/>
        <a:p>
          <a:endParaRPr lang="en-US"/>
        </a:p>
      </dgm:t>
    </dgm:pt>
    <dgm:pt modelId="{7CA2CC7A-7CDD-405E-8AB3-1EA45A46DBAF}" type="sibTrans" cxnId="{FC61AB6E-BD14-4D03-B04E-E924EF58672C}">
      <dgm:prSet/>
      <dgm:spPr/>
      <dgm:t>
        <a:bodyPr/>
        <a:lstStyle/>
        <a:p>
          <a:endParaRPr lang="en-US"/>
        </a:p>
      </dgm:t>
    </dgm:pt>
    <dgm:pt modelId="{66CD102D-613D-4F24-93EF-F98A64CC71E6}" type="pres">
      <dgm:prSet presAssocID="{5D3578FF-4FC5-4B04-8120-C1CC7EA343D1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B29F2990-ACBC-41CA-8C73-195B973F32E8}" type="pres">
      <dgm:prSet presAssocID="{5D3578FF-4FC5-4B04-8120-C1CC7EA343D1}" presName="outerBox" presStyleCnt="0"/>
      <dgm:spPr/>
    </dgm:pt>
    <dgm:pt modelId="{D6A2081F-9D5E-43D9-ABB3-3244B1502DD4}" type="pres">
      <dgm:prSet presAssocID="{5D3578FF-4FC5-4B04-8120-C1CC7EA343D1}" presName="outerBoxParent" presStyleLbl="node1" presStyleIdx="0" presStyleCnt="1" custLinFactY="-25568" custLinFactNeighborX="0" custLinFactNeighborY="-100000"/>
      <dgm:spPr/>
    </dgm:pt>
    <dgm:pt modelId="{93C781AD-618A-43D2-A6E7-D3B874ACF8F7}" type="pres">
      <dgm:prSet presAssocID="{5D3578FF-4FC5-4B04-8120-C1CC7EA343D1}" presName="outerBoxChildren" presStyleCnt="0"/>
      <dgm:spPr/>
    </dgm:pt>
    <dgm:pt modelId="{6B302171-BED8-467C-97EE-AA3DCF6641AA}" type="pres">
      <dgm:prSet presAssocID="{E9F27959-7E68-4DBF-A567-E84133947DD5}" presName="oChild" presStyleLbl="fgAcc1" presStyleIdx="0" presStyleCnt="1" custScaleX="26736" custScaleY="124112" custLinFactNeighborX="42762" custLinFactNeighborY="-42677">
        <dgm:presLayoutVars>
          <dgm:bulletEnabled val="1"/>
        </dgm:presLayoutVars>
      </dgm:prSet>
      <dgm:spPr/>
    </dgm:pt>
  </dgm:ptLst>
  <dgm:cxnLst>
    <dgm:cxn modelId="{BC223068-3FD3-4945-A811-4CC6813F886F}" type="presOf" srcId="{E9F27959-7E68-4DBF-A567-E84133947DD5}" destId="{6B302171-BED8-467C-97EE-AA3DCF6641AA}" srcOrd="0" destOrd="0" presId="urn:microsoft.com/office/officeart/2005/8/layout/target2"/>
    <dgm:cxn modelId="{FC61AB6E-BD14-4D03-B04E-E924EF58672C}" srcId="{E2333597-7DC1-48B7-AB19-9AFE056B59E6}" destId="{E9F27959-7E68-4DBF-A567-E84133947DD5}" srcOrd="0" destOrd="0" parTransId="{33DD501D-D40E-4B96-818F-0E1C627C43D7}" sibTransId="{7CA2CC7A-7CDD-405E-8AB3-1EA45A46DBAF}"/>
    <dgm:cxn modelId="{28B88752-A628-4B86-B13D-642603CB4879}" srcId="{5D3578FF-4FC5-4B04-8120-C1CC7EA343D1}" destId="{E2333597-7DC1-48B7-AB19-9AFE056B59E6}" srcOrd="0" destOrd="0" parTransId="{6E30DECC-094D-40A0-99DB-554081B0B8B9}" sibTransId="{6398B91F-0808-4DC4-96A5-BC13D52128D7}"/>
    <dgm:cxn modelId="{786B3284-EC9A-41AD-B595-94032455B6CB}" type="presOf" srcId="{E2333597-7DC1-48B7-AB19-9AFE056B59E6}" destId="{D6A2081F-9D5E-43D9-ABB3-3244B1502DD4}" srcOrd="0" destOrd="0" presId="urn:microsoft.com/office/officeart/2005/8/layout/target2"/>
    <dgm:cxn modelId="{F42033E7-119B-4498-B47E-48F2C4E5F462}" type="presOf" srcId="{5D3578FF-4FC5-4B04-8120-C1CC7EA343D1}" destId="{66CD102D-613D-4F24-93EF-F98A64CC71E6}" srcOrd="0" destOrd="0" presId="urn:microsoft.com/office/officeart/2005/8/layout/target2"/>
    <dgm:cxn modelId="{0816A0C1-01D7-43C6-AAF1-03B19622EFE8}" type="presParOf" srcId="{66CD102D-613D-4F24-93EF-F98A64CC71E6}" destId="{B29F2990-ACBC-41CA-8C73-195B973F32E8}" srcOrd="0" destOrd="0" presId="urn:microsoft.com/office/officeart/2005/8/layout/target2"/>
    <dgm:cxn modelId="{9FF5F123-E3B0-4AFE-AC68-8FA7524B42A2}" type="presParOf" srcId="{B29F2990-ACBC-41CA-8C73-195B973F32E8}" destId="{D6A2081F-9D5E-43D9-ABB3-3244B1502DD4}" srcOrd="0" destOrd="0" presId="urn:microsoft.com/office/officeart/2005/8/layout/target2"/>
    <dgm:cxn modelId="{36C31971-3D45-4731-A233-47ADB8171F83}" type="presParOf" srcId="{B29F2990-ACBC-41CA-8C73-195B973F32E8}" destId="{93C781AD-618A-43D2-A6E7-D3B874ACF8F7}" srcOrd="1" destOrd="0" presId="urn:microsoft.com/office/officeart/2005/8/layout/target2"/>
    <dgm:cxn modelId="{D7CBE6F7-98DD-4B89-B1E5-4210A5ED7D75}" type="presParOf" srcId="{93C781AD-618A-43D2-A6E7-D3B874ACF8F7}" destId="{6B302171-BED8-467C-97EE-AA3DCF6641AA}" srcOrd="0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6AE60B-070A-4D9A-AF8B-43D0DE0BCB56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D034DA-DB8E-4956-B03A-29C75F6CCEAC}">
      <dgm:prSet phldrT="[Text]" custT="1"/>
      <dgm:spPr>
        <a:solidFill>
          <a:schemeClr val="bg2"/>
        </a:solidFill>
      </dgm:spPr>
      <dgm:t>
        <a:bodyPr/>
        <a:lstStyle/>
        <a:p>
          <a:r>
            <a:rPr lang="en-US" sz="1600" dirty="0"/>
            <a:t>Phone Number</a:t>
          </a:r>
        </a:p>
      </dgm:t>
    </dgm:pt>
    <dgm:pt modelId="{EECCBB25-5895-44BE-8193-A44AB29F0C11}" type="parTrans" cxnId="{29076922-475B-49BB-8B65-71A06EDB1A59}">
      <dgm:prSet/>
      <dgm:spPr/>
      <dgm:t>
        <a:bodyPr/>
        <a:lstStyle/>
        <a:p>
          <a:endParaRPr lang="en-US"/>
        </a:p>
      </dgm:t>
    </dgm:pt>
    <dgm:pt modelId="{ABDF8AAD-3C03-4DD4-8939-42ECDD5BE967}" type="sibTrans" cxnId="{29076922-475B-49BB-8B65-71A06EDB1A59}">
      <dgm:prSet/>
      <dgm:spPr/>
      <dgm:t>
        <a:bodyPr/>
        <a:lstStyle/>
        <a:p>
          <a:endParaRPr lang="en-US"/>
        </a:p>
      </dgm:t>
    </dgm:pt>
    <dgm:pt modelId="{2CB9DBDF-9A0C-4096-9173-9F2F590692AD}">
      <dgm:prSet phldrT="[Text]" custT="1"/>
      <dgm:spPr>
        <a:solidFill>
          <a:schemeClr val="bg2"/>
        </a:solidFill>
      </dgm:spPr>
      <dgm:t>
        <a:bodyPr/>
        <a:lstStyle/>
        <a:p>
          <a:r>
            <a:rPr lang="en-US" sz="1600" dirty="0">
              <a:solidFill>
                <a:schemeClr val="tx2"/>
              </a:solidFill>
              <a:cs typeface="Arial" panose="020B0604020202020204" pitchFamily="34" charset="0"/>
            </a:rPr>
            <a:t>Address</a:t>
          </a:r>
          <a:endParaRPr lang="en-US" sz="1600" dirty="0"/>
        </a:p>
      </dgm:t>
    </dgm:pt>
    <dgm:pt modelId="{49B919B8-C609-4B75-A3C7-D5FC664AF13C}" type="parTrans" cxnId="{7ED1CC64-0522-4B22-9AD5-AB655E6201DC}">
      <dgm:prSet/>
      <dgm:spPr/>
      <dgm:t>
        <a:bodyPr/>
        <a:lstStyle/>
        <a:p>
          <a:endParaRPr lang="en-US"/>
        </a:p>
      </dgm:t>
    </dgm:pt>
    <dgm:pt modelId="{FAA0D767-3C02-455B-994D-E6777216F1CB}" type="sibTrans" cxnId="{7ED1CC64-0522-4B22-9AD5-AB655E6201DC}">
      <dgm:prSet/>
      <dgm:spPr/>
      <dgm:t>
        <a:bodyPr/>
        <a:lstStyle/>
        <a:p>
          <a:endParaRPr lang="en-US"/>
        </a:p>
      </dgm:t>
    </dgm:pt>
    <dgm:pt modelId="{A9343295-894A-4F3D-8DFB-06F2B3C4F702}">
      <dgm:prSet phldrT="[Text]" custT="1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sz="1050" dirty="0">
              <a:solidFill>
                <a:schemeClr val="tx2"/>
              </a:solidFill>
              <a:cs typeface="Arial" panose="020B0604020202020204" pitchFamily="34" charset="0"/>
            </a:rPr>
            <a:t>Street address</a:t>
          </a:r>
          <a:endParaRPr lang="en-US" sz="1050" dirty="0">
            <a:solidFill>
              <a:schemeClr val="tx2"/>
            </a:solidFill>
          </a:endParaRPr>
        </a:p>
      </dgm:t>
    </dgm:pt>
    <dgm:pt modelId="{0E8AFDF3-F9E7-44F3-8A56-8C5EA64A56E9}" type="parTrans" cxnId="{2DC7CCA1-94B0-4CD6-9F3E-830827127F44}">
      <dgm:prSet/>
      <dgm:spPr/>
      <dgm:t>
        <a:bodyPr/>
        <a:lstStyle/>
        <a:p>
          <a:endParaRPr lang="en-US"/>
        </a:p>
      </dgm:t>
    </dgm:pt>
    <dgm:pt modelId="{38FBFE5E-991E-430B-A0C8-4FCB9CA009A1}" type="sibTrans" cxnId="{2DC7CCA1-94B0-4CD6-9F3E-830827127F44}">
      <dgm:prSet/>
      <dgm:spPr/>
      <dgm:t>
        <a:bodyPr/>
        <a:lstStyle/>
        <a:p>
          <a:endParaRPr lang="en-US"/>
        </a:p>
      </dgm:t>
    </dgm:pt>
    <dgm:pt modelId="{98B19911-2813-403E-92C4-A01761D5B942}">
      <dgm:prSet custT="1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sz="1050" dirty="0">
              <a:solidFill>
                <a:schemeClr val="tx2"/>
              </a:solidFill>
              <a:cs typeface="Arial" panose="020B0604020202020204" pitchFamily="34" charset="0"/>
            </a:rPr>
            <a:t>Phone number</a:t>
          </a:r>
          <a:endParaRPr lang="en-US" sz="1050" dirty="0">
            <a:solidFill>
              <a:schemeClr val="tx2"/>
            </a:solidFill>
          </a:endParaRPr>
        </a:p>
      </dgm:t>
    </dgm:pt>
    <dgm:pt modelId="{51227B36-43E3-481E-AFD8-9A8573D636FF}" type="parTrans" cxnId="{1F867E23-A9D8-4AD5-AEEB-E97DD6C0F06F}">
      <dgm:prSet/>
      <dgm:spPr/>
      <dgm:t>
        <a:bodyPr/>
        <a:lstStyle/>
        <a:p>
          <a:endParaRPr lang="en-US"/>
        </a:p>
      </dgm:t>
    </dgm:pt>
    <dgm:pt modelId="{9607D92C-13BB-48B4-8C49-C01228FE233A}" type="sibTrans" cxnId="{1F867E23-A9D8-4AD5-AEEB-E97DD6C0F06F}">
      <dgm:prSet/>
      <dgm:spPr/>
      <dgm:t>
        <a:bodyPr/>
        <a:lstStyle/>
        <a:p>
          <a:endParaRPr lang="en-US"/>
        </a:p>
      </dgm:t>
    </dgm:pt>
    <dgm:pt modelId="{B773D5EE-B636-4F43-B731-C2CFC63676EC}">
      <dgm:prSet custT="1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sz="1050" dirty="0">
              <a:solidFill>
                <a:schemeClr val="tx2"/>
              </a:solidFill>
              <a:cs typeface="Arial" panose="020B0604020202020204" pitchFamily="34" charset="0"/>
            </a:rPr>
            <a:t>City</a:t>
          </a:r>
          <a:endParaRPr lang="en-US" sz="1050" dirty="0">
            <a:solidFill>
              <a:schemeClr val="tx2"/>
            </a:solidFill>
          </a:endParaRPr>
        </a:p>
      </dgm:t>
    </dgm:pt>
    <dgm:pt modelId="{AF0AFAF7-29AF-49F0-AAF1-DF000E90FA45}" type="parTrans" cxnId="{F6202ECC-A48C-4232-89A6-842981382917}">
      <dgm:prSet/>
      <dgm:spPr/>
      <dgm:t>
        <a:bodyPr/>
        <a:lstStyle/>
        <a:p>
          <a:endParaRPr lang="en-US"/>
        </a:p>
      </dgm:t>
    </dgm:pt>
    <dgm:pt modelId="{A4E5BD14-FA12-4AFD-8D52-87BA63CB13BC}" type="sibTrans" cxnId="{F6202ECC-A48C-4232-89A6-842981382917}">
      <dgm:prSet/>
      <dgm:spPr/>
      <dgm:t>
        <a:bodyPr/>
        <a:lstStyle/>
        <a:p>
          <a:endParaRPr lang="en-US"/>
        </a:p>
      </dgm:t>
    </dgm:pt>
    <dgm:pt modelId="{90B3CFED-87EA-4481-B187-96B0EC068142}">
      <dgm:prSet custT="1"/>
      <dgm:spPr>
        <a:solidFill>
          <a:schemeClr val="bg2"/>
        </a:solidFill>
        <a:ln>
          <a:noFill/>
        </a:ln>
      </dgm:spPr>
      <dgm:t>
        <a:bodyPr/>
        <a:lstStyle/>
        <a:p>
          <a:endParaRPr lang="en-US" sz="1050" dirty="0">
            <a:solidFill>
              <a:schemeClr val="tx2"/>
            </a:solidFill>
          </a:endParaRPr>
        </a:p>
      </dgm:t>
    </dgm:pt>
    <dgm:pt modelId="{A3B7380B-8009-4B3D-89AA-BE303AA49680}" type="parTrans" cxnId="{8303FC22-E0F0-4FC7-B521-08AA29D278E9}">
      <dgm:prSet/>
      <dgm:spPr/>
      <dgm:t>
        <a:bodyPr/>
        <a:lstStyle/>
        <a:p>
          <a:endParaRPr lang="en-US"/>
        </a:p>
      </dgm:t>
    </dgm:pt>
    <dgm:pt modelId="{F4801340-686E-4328-A9A7-825391E75716}" type="sibTrans" cxnId="{8303FC22-E0F0-4FC7-B521-08AA29D278E9}">
      <dgm:prSet/>
      <dgm:spPr/>
      <dgm:t>
        <a:bodyPr/>
        <a:lstStyle/>
        <a:p>
          <a:endParaRPr lang="en-US"/>
        </a:p>
      </dgm:t>
    </dgm:pt>
    <dgm:pt modelId="{F0FB9144-BA9C-44A9-A891-E3653DC9DB1E}">
      <dgm:prSet custT="1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sz="1050" dirty="0">
              <a:solidFill>
                <a:schemeClr val="tx2"/>
              </a:solidFill>
            </a:rPr>
            <a:t>Code</a:t>
          </a:r>
        </a:p>
      </dgm:t>
    </dgm:pt>
    <dgm:pt modelId="{D2B88EE4-2C2B-4730-94DA-A8DACD98E4DE}" type="parTrans" cxnId="{03613F2A-54AA-4E8F-B78C-74A4054F34AA}">
      <dgm:prSet/>
      <dgm:spPr/>
      <dgm:t>
        <a:bodyPr/>
        <a:lstStyle/>
        <a:p>
          <a:endParaRPr lang="en-ZA"/>
        </a:p>
      </dgm:t>
    </dgm:pt>
    <dgm:pt modelId="{36796534-D0E9-4027-9035-2AD6F0CB31D2}" type="sibTrans" cxnId="{03613F2A-54AA-4E8F-B78C-74A4054F34AA}">
      <dgm:prSet/>
      <dgm:spPr/>
      <dgm:t>
        <a:bodyPr/>
        <a:lstStyle/>
        <a:p>
          <a:endParaRPr lang="en-ZA"/>
        </a:p>
      </dgm:t>
    </dgm:pt>
    <dgm:pt modelId="{27212398-99A9-4096-BBE7-6DC5849B653C}" type="pres">
      <dgm:prSet presAssocID="{A86AE60B-070A-4D9A-AF8B-43D0DE0BCB56}" presName="theList" presStyleCnt="0">
        <dgm:presLayoutVars>
          <dgm:dir/>
          <dgm:animLvl val="lvl"/>
          <dgm:resizeHandles val="exact"/>
        </dgm:presLayoutVars>
      </dgm:prSet>
      <dgm:spPr/>
    </dgm:pt>
    <dgm:pt modelId="{5269004A-CC66-4653-917D-A8F449CA4D6D}" type="pres">
      <dgm:prSet presAssocID="{C9D034DA-DB8E-4956-B03A-29C75F6CCEAC}" presName="compNode" presStyleCnt="0"/>
      <dgm:spPr/>
    </dgm:pt>
    <dgm:pt modelId="{DCC9FF93-CDFA-464A-A75F-C45C1317BB84}" type="pres">
      <dgm:prSet presAssocID="{C9D034DA-DB8E-4956-B03A-29C75F6CCEAC}" presName="aNode" presStyleLbl="bgShp" presStyleIdx="0" presStyleCnt="2" custLinFactY="-13950" custLinFactNeighborX="-39350" custLinFactNeighborY="-100000"/>
      <dgm:spPr/>
    </dgm:pt>
    <dgm:pt modelId="{361A989A-9FFE-49D5-BC5B-C92E7DD08C70}" type="pres">
      <dgm:prSet presAssocID="{C9D034DA-DB8E-4956-B03A-29C75F6CCEAC}" presName="textNode" presStyleLbl="bgShp" presStyleIdx="0" presStyleCnt="2"/>
      <dgm:spPr/>
    </dgm:pt>
    <dgm:pt modelId="{AB62D1E5-68F5-45B5-BC79-35E7402B9309}" type="pres">
      <dgm:prSet presAssocID="{C9D034DA-DB8E-4956-B03A-29C75F6CCEAC}" presName="compChildNode" presStyleCnt="0"/>
      <dgm:spPr/>
    </dgm:pt>
    <dgm:pt modelId="{39446C4D-EFE8-4306-B48B-CE14890BF033}" type="pres">
      <dgm:prSet presAssocID="{C9D034DA-DB8E-4956-B03A-29C75F6CCEAC}" presName="theInnerList" presStyleCnt="0"/>
      <dgm:spPr/>
    </dgm:pt>
    <dgm:pt modelId="{F9442A7B-D862-45EF-AD5E-9A485DD285DC}" type="pres">
      <dgm:prSet presAssocID="{98B19911-2813-403E-92C4-A01761D5B942}" presName="childNode" presStyleLbl="node1" presStyleIdx="0" presStyleCnt="5">
        <dgm:presLayoutVars>
          <dgm:bulletEnabled val="1"/>
        </dgm:presLayoutVars>
      </dgm:prSet>
      <dgm:spPr/>
    </dgm:pt>
    <dgm:pt modelId="{CD503A7F-784D-4FF4-A2F5-8DF8E8FAB8C6}" type="pres">
      <dgm:prSet presAssocID="{C9D034DA-DB8E-4956-B03A-29C75F6CCEAC}" presName="aSpace" presStyleCnt="0"/>
      <dgm:spPr/>
    </dgm:pt>
    <dgm:pt modelId="{05CFE40A-EE31-4C59-8259-EB43D7FD2ED2}" type="pres">
      <dgm:prSet presAssocID="{2CB9DBDF-9A0C-4096-9173-9F2F590692AD}" presName="compNode" presStyleCnt="0"/>
      <dgm:spPr/>
    </dgm:pt>
    <dgm:pt modelId="{44F8A94C-ADB8-4FBD-8B5A-EE7E35D75EE7}" type="pres">
      <dgm:prSet presAssocID="{2CB9DBDF-9A0C-4096-9173-9F2F590692AD}" presName="aNode" presStyleLbl="bgShp" presStyleIdx="1" presStyleCnt="2"/>
      <dgm:spPr/>
    </dgm:pt>
    <dgm:pt modelId="{1F34CE8E-6A1E-4673-AD9E-567525E2D530}" type="pres">
      <dgm:prSet presAssocID="{2CB9DBDF-9A0C-4096-9173-9F2F590692AD}" presName="textNode" presStyleLbl="bgShp" presStyleIdx="1" presStyleCnt="2"/>
      <dgm:spPr/>
    </dgm:pt>
    <dgm:pt modelId="{3836340B-A9A4-4C66-801D-90570CA49104}" type="pres">
      <dgm:prSet presAssocID="{2CB9DBDF-9A0C-4096-9173-9F2F590692AD}" presName="compChildNode" presStyleCnt="0"/>
      <dgm:spPr/>
    </dgm:pt>
    <dgm:pt modelId="{95349DDC-D086-4479-9FCA-629D37A69F7D}" type="pres">
      <dgm:prSet presAssocID="{2CB9DBDF-9A0C-4096-9173-9F2F590692AD}" presName="theInnerList" presStyleCnt="0"/>
      <dgm:spPr/>
    </dgm:pt>
    <dgm:pt modelId="{80619A5E-3149-4A6A-8CC9-E452CACC118D}" type="pres">
      <dgm:prSet presAssocID="{A9343295-894A-4F3D-8DFB-06F2B3C4F702}" presName="childNode" presStyleLbl="node1" presStyleIdx="1" presStyleCnt="5" custLinFactNeighborX="-679" custLinFactNeighborY="11429">
        <dgm:presLayoutVars>
          <dgm:bulletEnabled val="1"/>
        </dgm:presLayoutVars>
      </dgm:prSet>
      <dgm:spPr/>
    </dgm:pt>
    <dgm:pt modelId="{10464A55-E266-4748-AF58-33B98F57BCC5}" type="pres">
      <dgm:prSet presAssocID="{A9343295-894A-4F3D-8DFB-06F2B3C4F702}" presName="aSpace2" presStyleCnt="0"/>
      <dgm:spPr/>
    </dgm:pt>
    <dgm:pt modelId="{000CFD3F-5AEB-4803-8AC3-658347500CC2}" type="pres">
      <dgm:prSet presAssocID="{B773D5EE-B636-4F43-B731-C2CFC63676EC}" presName="childNode" presStyleLbl="node1" presStyleIdx="2" presStyleCnt="5">
        <dgm:presLayoutVars>
          <dgm:bulletEnabled val="1"/>
        </dgm:presLayoutVars>
      </dgm:prSet>
      <dgm:spPr/>
    </dgm:pt>
    <dgm:pt modelId="{D9D7B82A-FFC9-4E75-BAD6-75D64C803943}" type="pres">
      <dgm:prSet presAssocID="{B773D5EE-B636-4F43-B731-C2CFC63676EC}" presName="aSpace2" presStyleCnt="0"/>
      <dgm:spPr/>
    </dgm:pt>
    <dgm:pt modelId="{A3E65249-7C12-46AE-9C9C-DF90AABA59B1}" type="pres">
      <dgm:prSet presAssocID="{F0FB9144-BA9C-44A9-A891-E3653DC9DB1E}" presName="childNode" presStyleLbl="node1" presStyleIdx="3" presStyleCnt="5">
        <dgm:presLayoutVars>
          <dgm:bulletEnabled val="1"/>
        </dgm:presLayoutVars>
      </dgm:prSet>
      <dgm:spPr/>
    </dgm:pt>
    <dgm:pt modelId="{6141B617-5E03-4D65-B87B-514FC117EE06}" type="pres">
      <dgm:prSet presAssocID="{F0FB9144-BA9C-44A9-A891-E3653DC9DB1E}" presName="aSpace2" presStyleCnt="0"/>
      <dgm:spPr/>
    </dgm:pt>
    <dgm:pt modelId="{B141C6B4-22BD-40B9-A028-74CD3F8BBE78}" type="pres">
      <dgm:prSet presAssocID="{90B3CFED-87EA-4481-B187-96B0EC068142}" presName="childNode" presStyleLbl="node1" presStyleIdx="4" presStyleCnt="5">
        <dgm:presLayoutVars>
          <dgm:bulletEnabled val="1"/>
        </dgm:presLayoutVars>
      </dgm:prSet>
      <dgm:spPr/>
    </dgm:pt>
  </dgm:ptLst>
  <dgm:cxnLst>
    <dgm:cxn modelId="{1398FA13-A3D0-447E-8D2B-C84414105973}" type="presOf" srcId="{90B3CFED-87EA-4481-B187-96B0EC068142}" destId="{B141C6B4-22BD-40B9-A028-74CD3F8BBE78}" srcOrd="0" destOrd="0" presId="urn:microsoft.com/office/officeart/2005/8/layout/lProcess2"/>
    <dgm:cxn modelId="{29076922-475B-49BB-8B65-71A06EDB1A59}" srcId="{A86AE60B-070A-4D9A-AF8B-43D0DE0BCB56}" destId="{C9D034DA-DB8E-4956-B03A-29C75F6CCEAC}" srcOrd="0" destOrd="0" parTransId="{EECCBB25-5895-44BE-8193-A44AB29F0C11}" sibTransId="{ABDF8AAD-3C03-4DD4-8939-42ECDD5BE967}"/>
    <dgm:cxn modelId="{8303FC22-E0F0-4FC7-B521-08AA29D278E9}" srcId="{2CB9DBDF-9A0C-4096-9173-9F2F590692AD}" destId="{90B3CFED-87EA-4481-B187-96B0EC068142}" srcOrd="3" destOrd="0" parTransId="{A3B7380B-8009-4B3D-89AA-BE303AA49680}" sibTransId="{F4801340-686E-4328-A9A7-825391E75716}"/>
    <dgm:cxn modelId="{1F867E23-A9D8-4AD5-AEEB-E97DD6C0F06F}" srcId="{C9D034DA-DB8E-4956-B03A-29C75F6CCEAC}" destId="{98B19911-2813-403E-92C4-A01761D5B942}" srcOrd="0" destOrd="0" parTransId="{51227B36-43E3-481E-AFD8-9A8573D636FF}" sibTransId="{9607D92C-13BB-48B4-8C49-C01228FE233A}"/>
    <dgm:cxn modelId="{06FAAD26-C8B0-436C-ADC0-48DCD6773590}" type="presOf" srcId="{2CB9DBDF-9A0C-4096-9173-9F2F590692AD}" destId="{44F8A94C-ADB8-4FBD-8B5A-EE7E35D75EE7}" srcOrd="0" destOrd="0" presId="urn:microsoft.com/office/officeart/2005/8/layout/lProcess2"/>
    <dgm:cxn modelId="{03613F2A-54AA-4E8F-B78C-74A4054F34AA}" srcId="{2CB9DBDF-9A0C-4096-9173-9F2F590692AD}" destId="{F0FB9144-BA9C-44A9-A891-E3653DC9DB1E}" srcOrd="2" destOrd="0" parTransId="{D2B88EE4-2C2B-4730-94DA-A8DACD98E4DE}" sibTransId="{36796534-D0E9-4027-9035-2AD6F0CB31D2}"/>
    <dgm:cxn modelId="{E56CDE2F-6A1B-4D4B-8CA0-DD05B40DB267}" type="presOf" srcId="{B773D5EE-B636-4F43-B731-C2CFC63676EC}" destId="{000CFD3F-5AEB-4803-8AC3-658347500CC2}" srcOrd="0" destOrd="0" presId="urn:microsoft.com/office/officeart/2005/8/layout/lProcess2"/>
    <dgm:cxn modelId="{AE21D433-E5D6-4109-AE86-8AA18EF57DAF}" type="presOf" srcId="{A9343295-894A-4F3D-8DFB-06F2B3C4F702}" destId="{80619A5E-3149-4A6A-8CC9-E452CACC118D}" srcOrd="0" destOrd="0" presId="urn:microsoft.com/office/officeart/2005/8/layout/lProcess2"/>
    <dgm:cxn modelId="{D8A97C62-F6A5-4C6B-9928-B29846A79631}" type="presOf" srcId="{98B19911-2813-403E-92C4-A01761D5B942}" destId="{F9442A7B-D862-45EF-AD5E-9A485DD285DC}" srcOrd="0" destOrd="0" presId="urn:microsoft.com/office/officeart/2005/8/layout/lProcess2"/>
    <dgm:cxn modelId="{7ED1CC64-0522-4B22-9AD5-AB655E6201DC}" srcId="{A86AE60B-070A-4D9A-AF8B-43D0DE0BCB56}" destId="{2CB9DBDF-9A0C-4096-9173-9F2F590692AD}" srcOrd="1" destOrd="0" parTransId="{49B919B8-C609-4B75-A3C7-D5FC664AF13C}" sibTransId="{FAA0D767-3C02-455B-994D-E6777216F1CB}"/>
    <dgm:cxn modelId="{3179BF4D-DB08-487B-A41A-19E03484B46D}" type="presOf" srcId="{A86AE60B-070A-4D9A-AF8B-43D0DE0BCB56}" destId="{27212398-99A9-4096-BBE7-6DC5849B653C}" srcOrd="0" destOrd="0" presId="urn:microsoft.com/office/officeart/2005/8/layout/lProcess2"/>
    <dgm:cxn modelId="{D44FCB83-CA3C-4C2E-934E-4868E06FC511}" type="presOf" srcId="{C9D034DA-DB8E-4956-B03A-29C75F6CCEAC}" destId="{361A989A-9FFE-49D5-BC5B-C92E7DD08C70}" srcOrd="1" destOrd="0" presId="urn:microsoft.com/office/officeart/2005/8/layout/lProcess2"/>
    <dgm:cxn modelId="{2DC7CCA1-94B0-4CD6-9F3E-830827127F44}" srcId="{2CB9DBDF-9A0C-4096-9173-9F2F590692AD}" destId="{A9343295-894A-4F3D-8DFB-06F2B3C4F702}" srcOrd="0" destOrd="0" parTransId="{0E8AFDF3-F9E7-44F3-8A56-8C5EA64A56E9}" sibTransId="{38FBFE5E-991E-430B-A0C8-4FCB9CA009A1}"/>
    <dgm:cxn modelId="{A05AAFA2-4656-4D19-AD60-FCB1E8A7163E}" type="presOf" srcId="{C9D034DA-DB8E-4956-B03A-29C75F6CCEAC}" destId="{DCC9FF93-CDFA-464A-A75F-C45C1317BB84}" srcOrd="0" destOrd="0" presId="urn:microsoft.com/office/officeart/2005/8/layout/lProcess2"/>
    <dgm:cxn modelId="{E297F0BC-766F-46B7-99B9-1589B5671962}" type="presOf" srcId="{2CB9DBDF-9A0C-4096-9173-9F2F590692AD}" destId="{1F34CE8E-6A1E-4673-AD9E-567525E2D530}" srcOrd="1" destOrd="0" presId="urn:microsoft.com/office/officeart/2005/8/layout/lProcess2"/>
    <dgm:cxn modelId="{F6202ECC-A48C-4232-89A6-842981382917}" srcId="{2CB9DBDF-9A0C-4096-9173-9F2F590692AD}" destId="{B773D5EE-B636-4F43-B731-C2CFC63676EC}" srcOrd="1" destOrd="0" parTransId="{AF0AFAF7-29AF-49F0-AAF1-DF000E90FA45}" sibTransId="{A4E5BD14-FA12-4AFD-8D52-87BA63CB13BC}"/>
    <dgm:cxn modelId="{004BC2DA-3DF4-447E-BCB9-EE57C895D4FA}" type="presOf" srcId="{F0FB9144-BA9C-44A9-A891-E3653DC9DB1E}" destId="{A3E65249-7C12-46AE-9C9C-DF90AABA59B1}" srcOrd="0" destOrd="0" presId="urn:microsoft.com/office/officeart/2005/8/layout/lProcess2"/>
    <dgm:cxn modelId="{2DD667C5-C682-47CD-B28C-CEBBFEE0149E}" type="presParOf" srcId="{27212398-99A9-4096-BBE7-6DC5849B653C}" destId="{5269004A-CC66-4653-917D-A8F449CA4D6D}" srcOrd="0" destOrd="0" presId="urn:microsoft.com/office/officeart/2005/8/layout/lProcess2"/>
    <dgm:cxn modelId="{98915CDC-836D-48B2-81AE-BAB879B9ED61}" type="presParOf" srcId="{5269004A-CC66-4653-917D-A8F449CA4D6D}" destId="{DCC9FF93-CDFA-464A-A75F-C45C1317BB84}" srcOrd="0" destOrd="0" presId="urn:microsoft.com/office/officeart/2005/8/layout/lProcess2"/>
    <dgm:cxn modelId="{82ED4958-4F37-4E28-B4A5-D80DD0830589}" type="presParOf" srcId="{5269004A-CC66-4653-917D-A8F449CA4D6D}" destId="{361A989A-9FFE-49D5-BC5B-C92E7DD08C70}" srcOrd="1" destOrd="0" presId="urn:microsoft.com/office/officeart/2005/8/layout/lProcess2"/>
    <dgm:cxn modelId="{1F568C40-10CA-427C-9CD3-BBF9B7F1E499}" type="presParOf" srcId="{5269004A-CC66-4653-917D-A8F449CA4D6D}" destId="{AB62D1E5-68F5-45B5-BC79-35E7402B9309}" srcOrd="2" destOrd="0" presId="urn:microsoft.com/office/officeart/2005/8/layout/lProcess2"/>
    <dgm:cxn modelId="{158AC660-4EE1-42D2-9AE5-9D90CD9BA262}" type="presParOf" srcId="{AB62D1E5-68F5-45B5-BC79-35E7402B9309}" destId="{39446C4D-EFE8-4306-B48B-CE14890BF033}" srcOrd="0" destOrd="0" presId="urn:microsoft.com/office/officeart/2005/8/layout/lProcess2"/>
    <dgm:cxn modelId="{633421AE-F307-48CE-BBF4-80881401CE7F}" type="presParOf" srcId="{39446C4D-EFE8-4306-B48B-CE14890BF033}" destId="{F9442A7B-D862-45EF-AD5E-9A485DD285DC}" srcOrd="0" destOrd="0" presId="urn:microsoft.com/office/officeart/2005/8/layout/lProcess2"/>
    <dgm:cxn modelId="{9CA7A31B-E60B-493B-8E9A-5C0D065CA1B3}" type="presParOf" srcId="{27212398-99A9-4096-BBE7-6DC5849B653C}" destId="{CD503A7F-784D-4FF4-A2F5-8DF8E8FAB8C6}" srcOrd="1" destOrd="0" presId="urn:microsoft.com/office/officeart/2005/8/layout/lProcess2"/>
    <dgm:cxn modelId="{305B54FD-65A9-4D40-AE16-90FD5C0EB432}" type="presParOf" srcId="{27212398-99A9-4096-BBE7-6DC5849B653C}" destId="{05CFE40A-EE31-4C59-8259-EB43D7FD2ED2}" srcOrd="2" destOrd="0" presId="urn:microsoft.com/office/officeart/2005/8/layout/lProcess2"/>
    <dgm:cxn modelId="{58A946AF-27EB-4B5B-99E6-1C8354C5B6DF}" type="presParOf" srcId="{05CFE40A-EE31-4C59-8259-EB43D7FD2ED2}" destId="{44F8A94C-ADB8-4FBD-8B5A-EE7E35D75EE7}" srcOrd="0" destOrd="0" presId="urn:microsoft.com/office/officeart/2005/8/layout/lProcess2"/>
    <dgm:cxn modelId="{3E7A31EC-D6B8-43CC-88F4-48731DC0B13A}" type="presParOf" srcId="{05CFE40A-EE31-4C59-8259-EB43D7FD2ED2}" destId="{1F34CE8E-6A1E-4673-AD9E-567525E2D530}" srcOrd="1" destOrd="0" presId="urn:microsoft.com/office/officeart/2005/8/layout/lProcess2"/>
    <dgm:cxn modelId="{A6C9BB16-39F5-4CCD-A6EC-26F8723BE813}" type="presParOf" srcId="{05CFE40A-EE31-4C59-8259-EB43D7FD2ED2}" destId="{3836340B-A9A4-4C66-801D-90570CA49104}" srcOrd="2" destOrd="0" presId="urn:microsoft.com/office/officeart/2005/8/layout/lProcess2"/>
    <dgm:cxn modelId="{A8D86685-B9B9-4075-A304-D73DD39298FF}" type="presParOf" srcId="{3836340B-A9A4-4C66-801D-90570CA49104}" destId="{95349DDC-D086-4479-9FCA-629D37A69F7D}" srcOrd="0" destOrd="0" presId="urn:microsoft.com/office/officeart/2005/8/layout/lProcess2"/>
    <dgm:cxn modelId="{B489F524-E680-426F-B3A9-6FDF4B3774B0}" type="presParOf" srcId="{95349DDC-D086-4479-9FCA-629D37A69F7D}" destId="{80619A5E-3149-4A6A-8CC9-E452CACC118D}" srcOrd="0" destOrd="0" presId="urn:microsoft.com/office/officeart/2005/8/layout/lProcess2"/>
    <dgm:cxn modelId="{EAC992C5-252E-43B6-BFCC-6D7916E99D1B}" type="presParOf" srcId="{95349DDC-D086-4479-9FCA-629D37A69F7D}" destId="{10464A55-E266-4748-AF58-33B98F57BCC5}" srcOrd="1" destOrd="0" presId="urn:microsoft.com/office/officeart/2005/8/layout/lProcess2"/>
    <dgm:cxn modelId="{41F2920C-F83B-441D-84FB-055562883B64}" type="presParOf" srcId="{95349DDC-D086-4479-9FCA-629D37A69F7D}" destId="{000CFD3F-5AEB-4803-8AC3-658347500CC2}" srcOrd="2" destOrd="0" presId="urn:microsoft.com/office/officeart/2005/8/layout/lProcess2"/>
    <dgm:cxn modelId="{38FBC2AB-F321-4F21-A1C0-67C54117B0D7}" type="presParOf" srcId="{95349DDC-D086-4479-9FCA-629D37A69F7D}" destId="{D9D7B82A-FFC9-4E75-BAD6-75D64C803943}" srcOrd="3" destOrd="0" presId="urn:microsoft.com/office/officeart/2005/8/layout/lProcess2"/>
    <dgm:cxn modelId="{85BFA7A6-B01E-48FB-AF0A-FE96095BCB80}" type="presParOf" srcId="{95349DDC-D086-4479-9FCA-629D37A69F7D}" destId="{A3E65249-7C12-46AE-9C9C-DF90AABA59B1}" srcOrd="4" destOrd="0" presId="urn:microsoft.com/office/officeart/2005/8/layout/lProcess2"/>
    <dgm:cxn modelId="{DA45159F-DD40-4197-A134-B9ED3C67E77E}" type="presParOf" srcId="{95349DDC-D086-4479-9FCA-629D37A69F7D}" destId="{6141B617-5E03-4D65-B87B-514FC117EE06}" srcOrd="5" destOrd="0" presId="urn:microsoft.com/office/officeart/2005/8/layout/lProcess2"/>
    <dgm:cxn modelId="{A174FD8D-BE51-4D51-979F-DBDD978F9B20}" type="presParOf" srcId="{95349DDC-D086-4479-9FCA-629D37A69F7D}" destId="{B141C6B4-22BD-40B9-A028-74CD3F8BBE78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86AE60B-070A-4D9A-AF8B-43D0DE0BCB56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D034DA-DB8E-4956-B03A-29C75F6CCEAC}">
      <dgm:prSet phldrT="[Text]" custT="1"/>
      <dgm:spPr>
        <a:solidFill>
          <a:schemeClr val="bg2"/>
        </a:solidFill>
      </dgm:spPr>
      <dgm:t>
        <a:bodyPr/>
        <a:lstStyle/>
        <a:p>
          <a:r>
            <a:rPr lang="en-US" sz="1600" dirty="0">
              <a:solidFill>
                <a:schemeClr val="tx2"/>
              </a:solidFill>
              <a:cs typeface="Arial" panose="020B0604020202020204" pitchFamily="34" charset="0"/>
            </a:rPr>
            <a:t>Name</a:t>
          </a:r>
          <a:endParaRPr lang="en-US" sz="1600" dirty="0"/>
        </a:p>
      </dgm:t>
    </dgm:pt>
    <dgm:pt modelId="{EECCBB25-5895-44BE-8193-A44AB29F0C11}" type="parTrans" cxnId="{29076922-475B-49BB-8B65-71A06EDB1A59}">
      <dgm:prSet/>
      <dgm:spPr/>
      <dgm:t>
        <a:bodyPr/>
        <a:lstStyle/>
        <a:p>
          <a:endParaRPr lang="en-US"/>
        </a:p>
      </dgm:t>
    </dgm:pt>
    <dgm:pt modelId="{ABDF8AAD-3C03-4DD4-8939-42ECDD5BE967}" type="sibTrans" cxnId="{29076922-475B-49BB-8B65-71A06EDB1A59}">
      <dgm:prSet/>
      <dgm:spPr/>
      <dgm:t>
        <a:bodyPr/>
        <a:lstStyle/>
        <a:p>
          <a:endParaRPr lang="en-US"/>
        </a:p>
      </dgm:t>
    </dgm:pt>
    <dgm:pt modelId="{77634288-BCE1-435F-99A3-9297B2C954AE}">
      <dgm:prSet phldrT="[Text]" custT="1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sz="1050" dirty="0">
              <a:solidFill>
                <a:schemeClr val="tx2"/>
              </a:solidFill>
              <a:cs typeface="Arial" panose="020B0604020202020204" pitchFamily="34" charset="0"/>
            </a:rPr>
            <a:t>First Name</a:t>
          </a:r>
          <a:endParaRPr lang="en-US" sz="1050" dirty="0">
            <a:solidFill>
              <a:schemeClr val="tx2"/>
            </a:solidFill>
          </a:endParaRPr>
        </a:p>
      </dgm:t>
    </dgm:pt>
    <dgm:pt modelId="{CA50E07E-7507-4852-955F-873DD4DEE0EF}" type="parTrans" cxnId="{E2303A66-32F2-4CDA-8134-2A95DD296A99}">
      <dgm:prSet/>
      <dgm:spPr/>
      <dgm:t>
        <a:bodyPr/>
        <a:lstStyle/>
        <a:p>
          <a:endParaRPr lang="en-US"/>
        </a:p>
      </dgm:t>
    </dgm:pt>
    <dgm:pt modelId="{13CFE705-00DA-4318-95F4-87A86E750BA2}" type="sibTrans" cxnId="{E2303A66-32F2-4CDA-8134-2A95DD296A99}">
      <dgm:prSet/>
      <dgm:spPr/>
      <dgm:t>
        <a:bodyPr/>
        <a:lstStyle/>
        <a:p>
          <a:endParaRPr lang="en-US"/>
        </a:p>
      </dgm:t>
    </dgm:pt>
    <dgm:pt modelId="{769B9F8E-7B82-4582-A45B-0569850E0362}">
      <dgm:prSet phldrT="[Text]" custT="1"/>
      <dgm:spPr>
        <a:solidFill>
          <a:schemeClr val="bg2"/>
        </a:solidFill>
        <a:ln>
          <a:noFill/>
        </a:ln>
      </dgm:spPr>
      <dgm:t>
        <a:bodyPr/>
        <a:lstStyle/>
        <a:p>
          <a:r>
            <a:rPr lang="en-US" sz="1050" dirty="0">
              <a:solidFill>
                <a:schemeClr val="tx2"/>
              </a:solidFill>
            </a:rPr>
            <a:t> </a:t>
          </a:r>
        </a:p>
      </dgm:t>
    </dgm:pt>
    <dgm:pt modelId="{C3D98E48-F8E4-4A4C-8697-F7692835C6F5}" type="parTrans" cxnId="{D3589BEB-10A5-4EE1-B044-594EBF26486B}">
      <dgm:prSet/>
      <dgm:spPr/>
      <dgm:t>
        <a:bodyPr/>
        <a:lstStyle/>
        <a:p>
          <a:endParaRPr lang="en-US"/>
        </a:p>
      </dgm:t>
    </dgm:pt>
    <dgm:pt modelId="{A53E673C-6C6D-43FE-BA0C-C75422B2585D}" type="sibTrans" cxnId="{D3589BEB-10A5-4EE1-B044-594EBF26486B}">
      <dgm:prSet/>
      <dgm:spPr/>
      <dgm:t>
        <a:bodyPr/>
        <a:lstStyle/>
        <a:p>
          <a:endParaRPr lang="en-US"/>
        </a:p>
      </dgm:t>
    </dgm:pt>
    <dgm:pt modelId="{2CB9DBDF-9A0C-4096-9173-9F2F590692AD}">
      <dgm:prSet phldrT="[Text]" custT="1"/>
      <dgm:spPr>
        <a:solidFill>
          <a:schemeClr val="bg2"/>
        </a:solidFill>
      </dgm:spPr>
      <dgm:t>
        <a:bodyPr/>
        <a:lstStyle/>
        <a:p>
          <a:r>
            <a:rPr lang="en-US" sz="1600" dirty="0">
              <a:solidFill>
                <a:schemeClr val="tx2"/>
              </a:solidFill>
              <a:cs typeface="Arial" panose="020B0604020202020204" pitchFamily="34" charset="0"/>
            </a:rPr>
            <a:t>Email</a:t>
          </a:r>
          <a:endParaRPr lang="en-US" sz="1600" dirty="0"/>
        </a:p>
      </dgm:t>
    </dgm:pt>
    <dgm:pt modelId="{49B919B8-C609-4B75-A3C7-D5FC664AF13C}" type="parTrans" cxnId="{7ED1CC64-0522-4B22-9AD5-AB655E6201DC}">
      <dgm:prSet/>
      <dgm:spPr/>
      <dgm:t>
        <a:bodyPr/>
        <a:lstStyle/>
        <a:p>
          <a:endParaRPr lang="en-US"/>
        </a:p>
      </dgm:t>
    </dgm:pt>
    <dgm:pt modelId="{FAA0D767-3C02-455B-994D-E6777216F1CB}" type="sibTrans" cxnId="{7ED1CC64-0522-4B22-9AD5-AB655E6201DC}">
      <dgm:prSet/>
      <dgm:spPr/>
      <dgm:t>
        <a:bodyPr/>
        <a:lstStyle/>
        <a:p>
          <a:endParaRPr lang="en-US"/>
        </a:p>
      </dgm:t>
    </dgm:pt>
    <dgm:pt modelId="{A9343295-894A-4F3D-8DFB-06F2B3C4F702}">
      <dgm:prSet phldrT="[Text]" custT="1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sz="1050" dirty="0">
              <a:solidFill>
                <a:schemeClr val="tx2"/>
              </a:solidFill>
              <a:cs typeface="Arial" panose="020B0604020202020204" pitchFamily="34" charset="0"/>
            </a:rPr>
            <a:t>Email</a:t>
          </a:r>
          <a:endParaRPr lang="en-US" sz="1050" dirty="0">
            <a:solidFill>
              <a:schemeClr val="tx2"/>
            </a:solidFill>
          </a:endParaRPr>
        </a:p>
      </dgm:t>
    </dgm:pt>
    <dgm:pt modelId="{0E8AFDF3-F9E7-44F3-8A56-8C5EA64A56E9}" type="parTrans" cxnId="{2DC7CCA1-94B0-4CD6-9F3E-830827127F44}">
      <dgm:prSet/>
      <dgm:spPr/>
      <dgm:t>
        <a:bodyPr/>
        <a:lstStyle/>
        <a:p>
          <a:endParaRPr lang="en-US"/>
        </a:p>
      </dgm:t>
    </dgm:pt>
    <dgm:pt modelId="{38FBFE5E-991E-430B-A0C8-4FCB9CA009A1}" type="sibTrans" cxnId="{2DC7CCA1-94B0-4CD6-9F3E-830827127F44}">
      <dgm:prSet/>
      <dgm:spPr/>
      <dgm:t>
        <a:bodyPr/>
        <a:lstStyle/>
        <a:p>
          <a:endParaRPr lang="en-US"/>
        </a:p>
      </dgm:t>
    </dgm:pt>
    <dgm:pt modelId="{0AEA3E20-0A49-4A92-8B5F-BA0749CD9E33}">
      <dgm:prSet phldrT="[Text]" custT="1"/>
      <dgm:spPr>
        <a:solidFill>
          <a:schemeClr val="bg2"/>
        </a:solidFill>
      </dgm:spPr>
      <dgm:t>
        <a:bodyPr/>
        <a:lstStyle/>
        <a:p>
          <a:r>
            <a:rPr lang="en-US" sz="1600" dirty="0">
              <a:solidFill>
                <a:schemeClr val="tx2"/>
              </a:solidFill>
              <a:cs typeface="Arial" panose="020B0604020202020204" pitchFamily="34" charset="0"/>
            </a:rPr>
            <a:t>Password</a:t>
          </a:r>
          <a:endParaRPr lang="en-US" sz="1600" dirty="0"/>
        </a:p>
      </dgm:t>
    </dgm:pt>
    <dgm:pt modelId="{903DA798-43CC-4FA9-84BC-D312DAC14C09}" type="parTrans" cxnId="{44FABAEF-96DC-49D0-BF68-54C31FA3F06B}">
      <dgm:prSet/>
      <dgm:spPr/>
      <dgm:t>
        <a:bodyPr/>
        <a:lstStyle/>
        <a:p>
          <a:endParaRPr lang="en-US"/>
        </a:p>
      </dgm:t>
    </dgm:pt>
    <dgm:pt modelId="{BA1A320B-09F7-4786-B205-FA61847B099E}" type="sibTrans" cxnId="{44FABAEF-96DC-49D0-BF68-54C31FA3F06B}">
      <dgm:prSet/>
      <dgm:spPr/>
      <dgm:t>
        <a:bodyPr/>
        <a:lstStyle/>
        <a:p>
          <a:endParaRPr lang="en-US"/>
        </a:p>
      </dgm:t>
    </dgm:pt>
    <dgm:pt modelId="{00E726C2-C667-4E88-8035-7E8533B06383}">
      <dgm:prSet phldrT="[Text]" custT="1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sz="1050" dirty="0">
              <a:solidFill>
                <a:schemeClr val="tx2"/>
              </a:solidFill>
              <a:cs typeface="Arial" panose="020B0604020202020204" pitchFamily="34" charset="0"/>
            </a:rPr>
            <a:t>Password</a:t>
          </a:r>
          <a:endParaRPr lang="en-US" sz="1050" dirty="0">
            <a:solidFill>
              <a:schemeClr val="tx2"/>
            </a:solidFill>
          </a:endParaRPr>
        </a:p>
      </dgm:t>
    </dgm:pt>
    <dgm:pt modelId="{FEA04DC9-0D85-4C73-94FA-F38D26E5D49C}" type="parTrans" cxnId="{EA2ECD16-2C41-4EE2-838F-6236B53E1890}">
      <dgm:prSet/>
      <dgm:spPr/>
      <dgm:t>
        <a:bodyPr/>
        <a:lstStyle/>
        <a:p>
          <a:endParaRPr lang="en-US"/>
        </a:p>
      </dgm:t>
    </dgm:pt>
    <dgm:pt modelId="{2A63E21C-A5BA-4DF9-B424-072D634FC493}" type="sibTrans" cxnId="{EA2ECD16-2C41-4EE2-838F-6236B53E1890}">
      <dgm:prSet/>
      <dgm:spPr/>
      <dgm:t>
        <a:bodyPr/>
        <a:lstStyle/>
        <a:p>
          <a:endParaRPr lang="en-US"/>
        </a:p>
      </dgm:t>
    </dgm:pt>
    <dgm:pt modelId="{0C4DB261-AFF5-4736-B033-13BC35D33F32}">
      <dgm:prSet phldrT="[Text]" custT="1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sz="1050" dirty="0">
              <a:solidFill>
                <a:schemeClr val="tx2"/>
              </a:solidFill>
              <a:cs typeface="Arial" panose="020B0604020202020204" pitchFamily="34" charset="0"/>
            </a:rPr>
            <a:t>Confirm password</a:t>
          </a:r>
          <a:endParaRPr lang="en-US" sz="1050" dirty="0">
            <a:solidFill>
              <a:schemeClr val="tx2"/>
            </a:solidFill>
          </a:endParaRPr>
        </a:p>
      </dgm:t>
    </dgm:pt>
    <dgm:pt modelId="{05B89D92-BEA8-473E-93EA-89055D95B4DF}" type="parTrans" cxnId="{2E511CFD-BC4E-43FD-ADD5-258467B55286}">
      <dgm:prSet/>
      <dgm:spPr/>
      <dgm:t>
        <a:bodyPr/>
        <a:lstStyle/>
        <a:p>
          <a:endParaRPr lang="en-US"/>
        </a:p>
      </dgm:t>
    </dgm:pt>
    <dgm:pt modelId="{50E4AB63-A4C1-4BF1-8FFA-5C4710FB4AA2}" type="sibTrans" cxnId="{2E511CFD-BC4E-43FD-ADD5-258467B55286}">
      <dgm:prSet/>
      <dgm:spPr/>
      <dgm:t>
        <a:bodyPr/>
        <a:lstStyle/>
        <a:p>
          <a:endParaRPr lang="en-US"/>
        </a:p>
      </dgm:t>
    </dgm:pt>
    <dgm:pt modelId="{98B19911-2813-403E-92C4-A01761D5B942}">
      <dgm:prSet custT="1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sz="1050" dirty="0">
              <a:solidFill>
                <a:schemeClr val="tx2"/>
              </a:solidFill>
              <a:cs typeface="Arial" panose="020B0604020202020204" pitchFamily="34" charset="0"/>
            </a:rPr>
            <a:t>Last Name</a:t>
          </a:r>
          <a:endParaRPr lang="en-US" sz="1050" dirty="0">
            <a:solidFill>
              <a:schemeClr val="tx2"/>
            </a:solidFill>
          </a:endParaRPr>
        </a:p>
      </dgm:t>
    </dgm:pt>
    <dgm:pt modelId="{51227B36-43E3-481E-AFD8-9A8573D636FF}" type="parTrans" cxnId="{1F867E23-A9D8-4AD5-AEEB-E97DD6C0F06F}">
      <dgm:prSet/>
      <dgm:spPr/>
      <dgm:t>
        <a:bodyPr/>
        <a:lstStyle/>
        <a:p>
          <a:endParaRPr lang="en-US"/>
        </a:p>
      </dgm:t>
    </dgm:pt>
    <dgm:pt modelId="{9607D92C-13BB-48B4-8C49-C01228FE233A}" type="sibTrans" cxnId="{1F867E23-A9D8-4AD5-AEEB-E97DD6C0F06F}">
      <dgm:prSet/>
      <dgm:spPr/>
      <dgm:t>
        <a:bodyPr/>
        <a:lstStyle/>
        <a:p>
          <a:endParaRPr lang="en-US"/>
        </a:p>
      </dgm:t>
    </dgm:pt>
    <dgm:pt modelId="{41FA22B2-9876-4139-9B9A-3186350F0626}">
      <dgm:prSet custT="1"/>
      <dgm:spPr>
        <a:solidFill>
          <a:schemeClr val="bg2"/>
        </a:solidFill>
        <a:ln>
          <a:noFill/>
        </a:ln>
      </dgm:spPr>
      <dgm:t>
        <a:bodyPr/>
        <a:lstStyle/>
        <a:p>
          <a:r>
            <a:rPr lang="en-US" sz="1050" dirty="0">
              <a:solidFill>
                <a:schemeClr val="tx2"/>
              </a:solidFill>
            </a:rPr>
            <a:t> </a:t>
          </a:r>
        </a:p>
      </dgm:t>
    </dgm:pt>
    <dgm:pt modelId="{C86A8F76-3594-4B8B-BAEC-BA821E5C89F3}" type="parTrans" cxnId="{25FC57CC-A789-49EA-8350-1D61B9442491}">
      <dgm:prSet/>
      <dgm:spPr/>
      <dgm:t>
        <a:bodyPr/>
        <a:lstStyle/>
        <a:p>
          <a:endParaRPr lang="en-US"/>
        </a:p>
      </dgm:t>
    </dgm:pt>
    <dgm:pt modelId="{DEDAEFC3-4C7E-4038-ADC3-CC2906BAF209}" type="sibTrans" cxnId="{25FC57CC-A789-49EA-8350-1D61B9442491}">
      <dgm:prSet/>
      <dgm:spPr/>
      <dgm:t>
        <a:bodyPr/>
        <a:lstStyle/>
        <a:p>
          <a:endParaRPr lang="en-US"/>
        </a:p>
      </dgm:t>
    </dgm:pt>
    <dgm:pt modelId="{27212398-99A9-4096-BBE7-6DC5849B653C}" type="pres">
      <dgm:prSet presAssocID="{A86AE60B-070A-4D9A-AF8B-43D0DE0BCB56}" presName="theList" presStyleCnt="0">
        <dgm:presLayoutVars>
          <dgm:dir/>
          <dgm:animLvl val="lvl"/>
          <dgm:resizeHandles val="exact"/>
        </dgm:presLayoutVars>
      </dgm:prSet>
      <dgm:spPr/>
    </dgm:pt>
    <dgm:pt modelId="{5269004A-CC66-4653-917D-A8F449CA4D6D}" type="pres">
      <dgm:prSet presAssocID="{C9D034DA-DB8E-4956-B03A-29C75F6CCEAC}" presName="compNode" presStyleCnt="0"/>
      <dgm:spPr/>
    </dgm:pt>
    <dgm:pt modelId="{DCC9FF93-CDFA-464A-A75F-C45C1317BB84}" type="pres">
      <dgm:prSet presAssocID="{C9D034DA-DB8E-4956-B03A-29C75F6CCEAC}" presName="aNode" presStyleLbl="bgShp" presStyleIdx="0" presStyleCnt="3"/>
      <dgm:spPr/>
    </dgm:pt>
    <dgm:pt modelId="{361A989A-9FFE-49D5-BC5B-C92E7DD08C70}" type="pres">
      <dgm:prSet presAssocID="{C9D034DA-DB8E-4956-B03A-29C75F6CCEAC}" presName="textNode" presStyleLbl="bgShp" presStyleIdx="0" presStyleCnt="3"/>
      <dgm:spPr/>
    </dgm:pt>
    <dgm:pt modelId="{AB62D1E5-68F5-45B5-BC79-35E7402B9309}" type="pres">
      <dgm:prSet presAssocID="{C9D034DA-DB8E-4956-B03A-29C75F6CCEAC}" presName="compChildNode" presStyleCnt="0"/>
      <dgm:spPr/>
    </dgm:pt>
    <dgm:pt modelId="{39446C4D-EFE8-4306-B48B-CE14890BF033}" type="pres">
      <dgm:prSet presAssocID="{C9D034DA-DB8E-4956-B03A-29C75F6CCEAC}" presName="theInnerList" presStyleCnt="0"/>
      <dgm:spPr/>
    </dgm:pt>
    <dgm:pt modelId="{103CEA5E-5250-4639-9E00-38A3A72ED0AE}" type="pres">
      <dgm:prSet presAssocID="{77634288-BCE1-435F-99A3-9297B2C954AE}" presName="childNode" presStyleLbl="node1" presStyleIdx="0" presStyleCnt="7">
        <dgm:presLayoutVars>
          <dgm:bulletEnabled val="1"/>
        </dgm:presLayoutVars>
      </dgm:prSet>
      <dgm:spPr/>
    </dgm:pt>
    <dgm:pt modelId="{2810B1D5-7B79-4673-8287-FAE72BCE855A}" type="pres">
      <dgm:prSet presAssocID="{77634288-BCE1-435F-99A3-9297B2C954AE}" presName="aSpace2" presStyleCnt="0"/>
      <dgm:spPr/>
    </dgm:pt>
    <dgm:pt modelId="{F9442A7B-D862-45EF-AD5E-9A485DD285DC}" type="pres">
      <dgm:prSet presAssocID="{98B19911-2813-403E-92C4-A01761D5B942}" presName="childNode" presStyleLbl="node1" presStyleIdx="1" presStyleCnt="7">
        <dgm:presLayoutVars>
          <dgm:bulletEnabled val="1"/>
        </dgm:presLayoutVars>
      </dgm:prSet>
      <dgm:spPr/>
    </dgm:pt>
    <dgm:pt modelId="{F59011FB-DF36-4EC7-A760-A61EA2B6F3A4}" type="pres">
      <dgm:prSet presAssocID="{98B19911-2813-403E-92C4-A01761D5B942}" presName="aSpace2" presStyleCnt="0"/>
      <dgm:spPr/>
    </dgm:pt>
    <dgm:pt modelId="{45A6A965-9598-417E-9FE7-9420FC64036A}" type="pres">
      <dgm:prSet presAssocID="{769B9F8E-7B82-4582-A45B-0569850E0362}" presName="childNode" presStyleLbl="node1" presStyleIdx="2" presStyleCnt="7">
        <dgm:presLayoutVars>
          <dgm:bulletEnabled val="1"/>
        </dgm:presLayoutVars>
      </dgm:prSet>
      <dgm:spPr/>
    </dgm:pt>
    <dgm:pt modelId="{CD503A7F-784D-4FF4-A2F5-8DF8E8FAB8C6}" type="pres">
      <dgm:prSet presAssocID="{C9D034DA-DB8E-4956-B03A-29C75F6CCEAC}" presName="aSpace" presStyleCnt="0"/>
      <dgm:spPr/>
    </dgm:pt>
    <dgm:pt modelId="{05CFE40A-EE31-4C59-8259-EB43D7FD2ED2}" type="pres">
      <dgm:prSet presAssocID="{2CB9DBDF-9A0C-4096-9173-9F2F590692AD}" presName="compNode" presStyleCnt="0"/>
      <dgm:spPr/>
    </dgm:pt>
    <dgm:pt modelId="{44F8A94C-ADB8-4FBD-8B5A-EE7E35D75EE7}" type="pres">
      <dgm:prSet presAssocID="{2CB9DBDF-9A0C-4096-9173-9F2F590692AD}" presName="aNode" presStyleLbl="bgShp" presStyleIdx="1" presStyleCnt="3"/>
      <dgm:spPr/>
    </dgm:pt>
    <dgm:pt modelId="{1F34CE8E-6A1E-4673-AD9E-567525E2D530}" type="pres">
      <dgm:prSet presAssocID="{2CB9DBDF-9A0C-4096-9173-9F2F590692AD}" presName="textNode" presStyleLbl="bgShp" presStyleIdx="1" presStyleCnt="3"/>
      <dgm:spPr/>
    </dgm:pt>
    <dgm:pt modelId="{3836340B-A9A4-4C66-801D-90570CA49104}" type="pres">
      <dgm:prSet presAssocID="{2CB9DBDF-9A0C-4096-9173-9F2F590692AD}" presName="compChildNode" presStyleCnt="0"/>
      <dgm:spPr/>
    </dgm:pt>
    <dgm:pt modelId="{95349DDC-D086-4479-9FCA-629D37A69F7D}" type="pres">
      <dgm:prSet presAssocID="{2CB9DBDF-9A0C-4096-9173-9F2F590692AD}" presName="theInnerList" presStyleCnt="0"/>
      <dgm:spPr/>
    </dgm:pt>
    <dgm:pt modelId="{80619A5E-3149-4A6A-8CC9-E452CACC118D}" type="pres">
      <dgm:prSet presAssocID="{A9343295-894A-4F3D-8DFB-06F2B3C4F702}" presName="childNode" presStyleLbl="node1" presStyleIdx="3" presStyleCnt="7">
        <dgm:presLayoutVars>
          <dgm:bulletEnabled val="1"/>
        </dgm:presLayoutVars>
      </dgm:prSet>
      <dgm:spPr/>
    </dgm:pt>
    <dgm:pt modelId="{817CC127-D50D-4F87-9AF7-3DC370965C5B}" type="pres">
      <dgm:prSet presAssocID="{2CB9DBDF-9A0C-4096-9173-9F2F590692AD}" presName="aSpace" presStyleCnt="0"/>
      <dgm:spPr/>
    </dgm:pt>
    <dgm:pt modelId="{4D4900C9-4DF9-4BFA-A8CB-1E6450676201}" type="pres">
      <dgm:prSet presAssocID="{0AEA3E20-0A49-4A92-8B5F-BA0749CD9E33}" presName="compNode" presStyleCnt="0"/>
      <dgm:spPr/>
    </dgm:pt>
    <dgm:pt modelId="{EF468167-C67C-49C2-839A-C622F06CAB6F}" type="pres">
      <dgm:prSet presAssocID="{0AEA3E20-0A49-4A92-8B5F-BA0749CD9E33}" presName="aNode" presStyleLbl="bgShp" presStyleIdx="2" presStyleCnt="3"/>
      <dgm:spPr/>
    </dgm:pt>
    <dgm:pt modelId="{3A36EDDC-26C9-41BA-B1A6-7FE662FBFCF3}" type="pres">
      <dgm:prSet presAssocID="{0AEA3E20-0A49-4A92-8B5F-BA0749CD9E33}" presName="textNode" presStyleLbl="bgShp" presStyleIdx="2" presStyleCnt="3"/>
      <dgm:spPr/>
    </dgm:pt>
    <dgm:pt modelId="{644D37D8-159C-446E-9C06-2A90C6D0F98E}" type="pres">
      <dgm:prSet presAssocID="{0AEA3E20-0A49-4A92-8B5F-BA0749CD9E33}" presName="compChildNode" presStyleCnt="0"/>
      <dgm:spPr/>
    </dgm:pt>
    <dgm:pt modelId="{5FB75FAD-B4FE-4D33-9541-524E6796E253}" type="pres">
      <dgm:prSet presAssocID="{0AEA3E20-0A49-4A92-8B5F-BA0749CD9E33}" presName="theInnerList" presStyleCnt="0"/>
      <dgm:spPr/>
    </dgm:pt>
    <dgm:pt modelId="{827D641A-6E1B-462B-82A1-481C9617923D}" type="pres">
      <dgm:prSet presAssocID="{00E726C2-C667-4E88-8035-7E8533B06383}" presName="childNode" presStyleLbl="node1" presStyleIdx="4" presStyleCnt="7">
        <dgm:presLayoutVars>
          <dgm:bulletEnabled val="1"/>
        </dgm:presLayoutVars>
      </dgm:prSet>
      <dgm:spPr/>
    </dgm:pt>
    <dgm:pt modelId="{64B7E17B-AE48-4C81-B134-83589CD87099}" type="pres">
      <dgm:prSet presAssocID="{00E726C2-C667-4E88-8035-7E8533B06383}" presName="aSpace2" presStyleCnt="0"/>
      <dgm:spPr/>
    </dgm:pt>
    <dgm:pt modelId="{913ED80F-749A-4D6D-9FF6-2B22F5135659}" type="pres">
      <dgm:prSet presAssocID="{0C4DB261-AFF5-4736-B033-13BC35D33F32}" presName="childNode" presStyleLbl="node1" presStyleIdx="5" presStyleCnt="7">
        <dgm:presLayoutVars>
          <dgm:bulletEnabled val="1"/>
        </dgm:presLayoutVars>
      </dgm:prSet>
      <dgm:spPr/>
    </dgm:pt>
    <dgm:pt modelId="{A2F79252-3966-420C-8452-536A25317A4E}" type="pres">
      <dgm:prSet presAssocID="{0C4DB261-AFF5-4736-B033-13BC35D33F32}" presName="aSpace2" presStyleCnt="0"/>
      <dgm:spPr/>
    </dgm:pt>
    <dgm:pt modelId="{FF11490A-0A44-47B2-85BA-9FD1CC063C90}" type="pres">
      <dgm:prSet presAssocID="{41FA22B2-9876-4139-9B9A-3186350F0626}" presName="childNode" presStyleLbl="node1" presStyleIdx="6" presStyleCnt="7">
        <dgm:presLayoutVars>
          <dgm:bulletEnabled val="1"/>
        </dgm:presLayoutVars>
      </dgm:prSet>
      <dgm:spPr/>
    </dgm:pt>
  </dgm:ptLst>
  <dgm:cxnLst>
    <dgm:cxn modelId="{EA2ECD16-2C41-4EE2-838F-6236B53E1890}" srcId="{0AEA3E20-0A49-4A92-8B5F-BA0749CD9E33}" destId="{00E726C2-C667-4E88-8035-7E8533B06383}" srcOrd="0" destOrd="0" parTransId="{FEA04DC9-0D85-4C73-94FA-F38D26E5D49C}" sibTransId="{2A63E21C-A5BA-4DF9-B424-072D634FC493}"/>
    <dgm:cxn modelId="{6D6DDB17-5481-4FB7-A84E-E1A8FBD83049}" type="presOf" srcId="{769B9F8E-7B82-4582-A45B-0569850E0362}" destId="{45A6A965-9598-417E-9FE7-9420FC64036A}" srcOrd="0" destOrd="0" presId="urn:microsoft.com/office/officeart/2005/8/layout/lProcess2"/>
    <dgm:cxn modelId="{29076922-475B-49BB-8B65-71A06EDB1A59}" srcId="{A86AE60B-070A-4D9A-AF8B-43D0DE0BCB56}" destId="{C9D034DA-DB8E-4956-B03A-29C75F6CCEAC}" srcOrd="0" destOrd="0" parTransId="{EECCBB25-5895-44BE-8193-A44AB29F0C11}" sibTransId="{ABDF8AAD-3C03-4DD4-8939-42ECDD5BE967}"/>
    <dgm:cxn modelId="{1F867E23-A9D8-4AD5-AEEB-E97DD6C0F06F}" srcId="{C9D034DA-DB8E-4956-B03A-29C75F6CCEAC}" destId="{98B19911-2813-403E-92C4-A01761D5B942}" srcOrd="1" destOrd="0" parTransId="{51227B36-43E3-481E-AFD8-9A8573D636FF}" sibTransId="{9607D92C-13BB-48B4-8C49-C01228FE233A}"/>
    <dgm:cxn modelId="{3B6DD925-D6C5-442B-BEA7-724C1AF63396}" type="presOf" srcId="{77634288-BCE1-435F-99A3-9297B2C954AE}" destId="{103CEA5E-5250-4639-9E00-38A3A72ED0AE}" srcOrd="0" destOrd="0" presId="urn:microsoft.com/office/officeart/2005/8/layout/lProcess2"/>
    <dgm:cxn modelId="{06FAAD26-C8B0-436C-ADC0-48DCD6773590}" type="presOf" srcId="{2CB9DBDF-9A0C-4096-9173-9F2F590692AD}" destId="{44F8A94C-ADB8-4FBD-8B5A-EE7E35D75EE7}" srcOrd="0" destOrd="0" presId="urn:microsoft.com/office/officeart/2005/8/layout/lProcess2"/>
    <dgm:cxn modelId="{AE21D433-E5D6-4109-AE86-8AA18EF57DAF}" type="presOf" srcId="{A9343295-894A-4F3D-8DFB-06F2B3C4F702}" destId="{80619A5E-3149-4A6A-8CC9-E452CACC118D}" srcOrd="0" destOrd="0" presId="urn:microsoft.com/office/officeart/2005/8/layout/lProcess2"/>
    <dgm:cxn modelId="{3CA54641-8643-4D28-BE8D-BC143A6BF753}" type="presOf" srcId="{0C4DB261-AFF5-4736-B033-13BC35D33F32}" destId="{913ED80F-749A-4D6D-9FF6-2B22F5135659}" srcOrd="0" destOrd="0" presId="urn:microsoft.com/office/officeart/2005/8/layout/lProcess2"/>
    <dgm:cxn modelId="{D8A97C62-F6A5-4C6B-9928-B29846A79631}" type="presOf" srcId="{98B19911-2813-403E-92C4-A01761D5B942}" destId="{F9442A7B-D862-45EF-AD5E-9A485DD285DC}" srcOrd="0" destOrd="0" presId="urn:microsoft.com/office/officeart/2005/8/layout/lProcess2"/>
    <dgm:cxn modelId="{7ED1CC64-0522-4B22-9AD5-AB655E6201DC}" srcId="{A86AE60B-070A-4D9A-AF8B-43D0DE0BCB56}" destId="{2CB9DBDF-9A0C-4096-9173-9F2F590692AD}" srcOrd="1" destOrd="0" parTransId="{49B919B8-C609-4B75-A3C7-D5FC664AF13C}" sibTransId="{FAA0D767-3C02-455B-994D-E6777216F1CB}"/>
    <dgm:cxn modelId="{E2303A66-32F2-4CDA-8134-2A95DD296A99}" srcId="{C9D034DA-DB8E-4956-B03A-29C75F6CCEAC}" destId="{77634288-BCE1-435F-99A3-9297B2C954AE}" srcOrd="0" destOrd="0" parTransId="{CA50E07E-7507-4852-955F-873DD4DEE0EF}" sibTransId="{13CFE705-00DA-4318-95F4-87A86E750BA2}"/>
    <dgm:cxn modelId="{3179BF4D-DB08-487B-A41A-19E03484B46D}" type="presOf" srcId="{A86AE60B-070A-4D9A-AF8B-43D0DE0BCB56}" destId="{27212398-99A9-4096-BBE7-6DC5849B653C}" srcOrd="0" destOrd="0" presId="urn:microsoft.com/office/officeart/2005/8/layout/lProcess2"/>
    <dgm:cxn modelId="{D44FCB83-CA3C-4C2E-934E-4868E06FC511}" type="presOf" srcId="{C9D034DA-DB8E-4956-B03A-29C75F6CCEAC}" destId="{361A989A-9FFE-49D5-BC5B-C92E7DD08C70}" srcOrd="1" destOrd="0" presId="urn:microsoft.com/office/officeart/2005/8/layout/lProcess2"/>
    <dgm:cxn modelId="{07C59594-7EA3-4AD7-8AD7-547EDEE700CA}" type="presOf" srcId="{41FA22B2-9876-4139-9B9A-3186350F0626}" destId="{FF11490A-0A44-47B2-85BA-9FD1CC063C90}" srcOrd="0" destOrd="0" presId="urn:microsoft.com/office/officeart/2005/8/layout/lProcess2"/>
    <dgm:cxn modelId="{2DC7CCA1-94B0-4CD6-9F3E-830827127F44}" srcId="{2CB9DBDF-9A0C-4096-9173-9F2F590692AD}" destId="{A9343295-894A-4F3D-8DFB-06F2B3C4F702}" srcOrd="0" destOrd="0" parTransId="{0E8AFDF3-F9E7-44F3-8A56-8C5EA64A56E9}" sibTransId="{38FBFE5E-991E-430B-A0C8-4FCB9CA009A1}"/>
    <dgm:cxn modelId="{A05AAFA2-4656-4D19-AD60-FCB1E8A7163E}" type="presOf" srcId="{C9D034DA-DB8E-4956-B03A-29C75F6CCEAC}" destId="{DCC9FF93-CDFA-464A-A75F-C45C1317BB84}" srcOrd="0" destOrd="0" presId="urn:microsoft.com/office/officeart/2005/8/layout/lProcess2"/>
    <dgm:cxn modelId="{7A6A84B1-CE94-484E-908A-8683DE7C9806}" type="presOf" srcId="{00E726C2-C667-4E88-8035-7E8533B06383}" destId="{827D641A-6E1B-462B-82A1-481C9617923D}" srcOrd="0" destOrd="0" presId="urn:microsoft.com/office/officeart/2005/8/layout/lProcess2"/>
    <dgm:cxn modelId="{E297F0BC-766F-46B7-99B9-1589B5671962}" type="presOf" srcId="{2CB9DBDF-9A0C-4096-9173-9F2F590692AD}" destId="{1F34CE8E-6A1E-4673-AD9E-567525E2D530}" srcOrd="1" destOrd="0" presId="urn:microsoft.com/office/officeart/2005/8/layout/lProcess2"/>
    <dgm:cxn modelId="{25FC57CC-A789-49EA-8350-1D61B9442491}" srcId="{0AEA3E20-0A49-4A92-8B5F-BA0749CD9E33}" destId="{41FA22B2-9876-4139-9B9A-3186350F0626}" srcOrd="2" destOrd="0" parTransId="{C86A8F76-3594-4B8B-BAEC-BA821E5C89F3}" sibTransId="{DEDAEFC3-4C7E-4038-ADC3-CC2906BAF209}"/>
    <dgm:cxn modelId="{204890DD-FA65-44F9-91A7-7821F2EEE65E}" type="presOf" srcId="{0AEA3E20-0A49-4A92-8B5F-BA0749CD9E33}" destId="{3A36EDDC-26C9-41BA-B1A6-7FE662FBFCF3}" srcOrd="1" destOrd="0" presId="urn:microsoft.com/office/officeart/2005/8/layout/lProcess2"/>
    <dgm:cxn modelId="{D3589BEB-10A5-4EE1-B044-594EBF26486B}" srcId="{C9D034DA-DB8E-4956-B03A-29C75F6CCEAC}" destId="{769B9F8E-7B82-4582-A45B-0569850E0362}" srcOrd="2" destOrd="0" parTransId="{C3D98E48-F8E4-4A4C-8697-F7692835C6F5}" sibTransId="{A53E673C-6C6D-43FE-BA0C-C75422B2585D}"/>
    <dgm:cxn modelId="{44FABAEF-96DC-49D0-BF68-54C31FA3F06B}" srcId="{A86AE60B-070A-4D9A-AF8B-43D0DE0BCB56}" destId="{0AEA3E20-0A49-4A92-8B5F-BA0749CD9E33}" srcOrd="2" destOrd="0" parTransId="{903DA798-43CC-4FA9-84BC-D312DAC14C09}" sibTransId="{BA1A320B-09F7-4786-B205-FA61847B099E}"/>
    <dgm:cxn modelId="{785BACF6-DBA7-429F-BF6B-3D343D4DE008}" type="presOf" srcId="{0AEA3E20-0A49-4A92-8B5F-BA0749CD9E33}" destId="{EF468167-C67C-49C2-839A-C622F06CAB6F}" srcOrd="0" destOrd="0" presId="urn:microsoft.com/office/officeart/2005/8/layout/lProcess2"/>
    <dgm:cxn modelId="{2E511CFD-BC4E-43FD-ADD5-258467B55286}" srcId="{0AEA3E20-0A49-4A92-8B5F-BA0749CD9E33}" destId="{0C4DB261-AFF5-4736-B033-13BC35D33F32}" srcOrd="1" destOrd="0" parTransId="{05B89D92-BEA8-473E-93EA-89055D95B4DF}" sibTransId="{50E4AB63-A4C1-4BF1-8FFA-5C4710FB4AA2}"/>
    <dgm:cxn modelId="{2DD667C5-C682-47CD-B28C-CEBBFEE0149E}" type="presParOf" srcId="{27212398-99A9-4096-BBE7-6DC5849B653C}" destId="{5269004A-CC66-4653-917D-A8F449CA4D6D}" srcOrd="0" destOrd="0" presId="urn:microsoft.com/office/officeart/2005/8/layout/lProcess2"/>
    <dgm:cxn modelId="{98915CDC-836D-48B2-81AE-BAB879B9ED61}" type="presParOf" srcId="{5269004A-CC66-4653-917D-A8F449CA4D6D}" destId="{DCC9FF93-CDFA-464A-A75F-C45C1317BB84}" srcOrd="0" destOrd="0" presId="urn:microsoft.com/office/officeart/2005/8/layout/lProcess2"/>
    <dgm:cxn modelId="{82ED4958-4F37-4E28-B4A5-D80DD0830589}" type="presParOf" srcId="{5269004A-CC66-4653-917D-A8F449CA4D6D}" destId="{361A989A-9FFE-49D5-BC5B-C92E7DD08C70}" srcOrd="1" destOrd="0" presId="urn:microsoft.com/office/officeart/2005/8/layout/lProcess2"/>
    <dgm:cxn modelId="{1F568C40-10CA-427C-9CD3-BBF9B7F1E499}" type="presParOf" srcId="{5269004A-CC66-4653-917D-A8F449CA4D6D}" destId="{AB62D1E5-68F5-45B5-BC79-35E7402B9309}" srcOrd="2" destOrd="0" presId="urn:microsoft.com/office/officeart/2005/8/layout/lProcess2"/>
    <dgm:cxn modelId="{158AC660-4EE1-42D2-9AE5-9D90CD9BA262}" type="presParOf" srcId="{AB62D1E5-68F5-45B5-BC79-35E7402B9309}" destId="{39446C4D-EFE8-4306-B48B-CE14890BF033}" srcOrd="0" destOrd="0" presId="urn:microsoft.com/office/officeart/2005/8/layout/lProcess2"/>
    <dgm:cxn modelId="{4D5B201B-D852-41B5-8B20-38FF979E0EB2}" type="presParOf" srcId="{39446C4D-EFE8-4306-B48B-CE14890BF033}" destId="{103CEA5E-5250-4639-9E00-38A3A72ED0AE}" srcOrd="0" destOrd="0" presId="urn:microsoft.com/office/officeart/2005/8/layout/lProcess2"/>
    <dgm:cxn modelId="{465683C2-519E-4579-BBDA-87D1A351D7B0}" type="presParOf" srcId="{39446C4D-EFE8-4306-B48B-CE14890BF033}" destId="{2810B1D5-7B79-4673-8287-FAE72BCE855A}" srcOrd="1" destOrd="0" presId="urn:microsoft.com/office/officeart/2005/8/layout/lProcess2"/>
    <dgm:cxn modelId="{633421AE-F307-48CE-BBF4-80881401CE7F}" type="presParOf" srcId="{39446C4D-EFE8-4306-B48B-CE14890BF033}" destId="{F9442A7B-D862-45EF-AD5E-9A485DD285DC}" srcOrd="2" destOrd="0" presId="urn:microsoft.com/office/officeart/2005/8/layout/lProcess2"/>
    <dgm:cxn modelId="{93DC6AFB-F47C-47B7-82DF-96929FEFEF06}" type="presParOf" srcId="{39446C4D-EFE8-4306-B48B-CE14890BF033}" destId="{F59011FB-DF36-4EC7-A760-A61EA2B6F3A4}" srcOrd="3" destOrd="0" presId="urn:microsoft.com/office/officeart/2005/8/layout/lProcess2"/>
    <dgm:cxn modelId="{B3809BC5-C9C5-4B57-B19C-5950DB25E8F2}" type="presParOf" srcId="{39446C4D-EFE8-4306-B48B-CE14890BF033}" destId="{45A6A965-9598-417E-9FE7-9420FC64036A}" srcOrd="4" destOrd="0" presId="urn:microsoft.com/office/officeart/2005/8/layout/lProcess2"/>
    <dgm:cxn modelId="{9CA7A31B-E60B-493B-8E9A-5C0D065CA1B3}" type="presParOf" srcId="{27212398-99A9-4096-BBE7-6DC5849B653C}" destId="{CD503A7F-784D-4FF4-A2F5-8DF8E8FAB8C6}" srcOrd="1" destOrd="0" presId="urn:microsoft.com/office/officeart/2005/8/layout/lProcess2"/>
    <dgm:cxn modelId="{305B54FD-65A9-4D40-AE16-90FD5C0EB432}" type="presParOf" srcId="{27212398-99A9-4096-BBE7-6DC5849B653C}" destId="{05CFE40A-EE31-4C59-8259-EB43D7FD2ED2}" srcOrd="2" destOrd="0" presId="urn:microsoft.com/office/officeart/2005/8/layout/lProcess2"/>
    <dgm:cxn modelId="{58A946AF-27EB-4B5B-99E6-1C8354C5B6DF}" type="presParOf" srcId="{05CFE40A-EE31-4C59-8259-EB43D7FD2ED2}" destId="{44F8A94C-ADB8-4FBD-8B5A-EE7E35D75EE7}" srcOrd="0" destOrd="0" presId="urn:microsoft.com/office/officeart/2005/8/layout/lProcess2"/>
    <dgm:cxn modelId="{3E7A31EC-D6B8-43CC-88F4-48731DC0B13A}" type="presParOf" srcId="{05CFE40A-EE31-4C59-8259-EB43D7FD2ED2}" destId="{1F34CE8E-6A1E-4673-AD9E-567525E2D530}" srcOrd="1" destOrd="0" presId="urn:microsoft.com/office/officeart/2005/8/layout/lProcess2"/>
    <dgm:cxn modelId="{A6C9BB16-39F5-4CCD-A6EC-26F8723BE813}" type="presParOf" srcId="{05CFE40A-EE31-4C59-8259-EB43D7FD2ED2}" destId="{3836340B-A9A4-4C66-801D-90570CA49104}" srcOrd="2" destOrd="0" presId="urn:microsoft.com/office/officeart/2005/8/layout/lProcess2"/>
    <dgm:cxn modelId="{A8D86685-B9B9-4075-A304-D73DD39298FF}" type="presParOf" srcId="{3836340B-A9A4-4C66-801D-90570CA49104}" destId="{95349DDC-D086-4479-9FCA-629D37A69F7D}" srcOrd="0" destOrd="0" presId="urn:microsoft.com/office/officeart/2005/8/layout/lProcess2"/>
    <dgm:cxn modelId="{B489F524-E680-426F-B3A9-6FDF4B3774B0}" type="presParOf" srcId="{95349DDC-D086-4479-9FCA-629D37A69F7D}" destId="{80619A5E-3149-4A6A-8CC9-E452CACC118D}" srcOrd="0" destOrd="0" presId="urn:microsoft.com/office/officeart/2005/8/layout/lProcess2"/>
    <dgm:cxn modelId="{29511C7D-5303-479A-860E-EEA676400AC1}" type="presParOf" srcId="{27212398-99A9-4096-BBE7-6DC5849B653C}" destId="{817CC127-D50D-4F87-9AF7-3DC370965C5B}" srcOrd="3" destOrd="0" presId="urn:microsoft.com/office/officeart/2005/8/layout/lProcess2"/>
    <dgm:cxn modelId="{D0296203-133C-40D4-99A3-B5FD6AFE4485}" type="presParOf" srcId="{27212398-99A9-4096-BBE7-6DC5849B653C}" destId="{4D4900C9-4DF9-4BFA-A8CB-1E6450676201}" srcOrd="4" destOrd="0" presId="urn:microsoft.com/office/officeart/2005/8/layout/lProcess2"/>
    <dgm:cxn modelId="{B51AC1FD-8C4D-4A7A-B9BE-7EE4460EC939}" type="presParOf" srcId="{4D4900C9-4DF9-4BFA-A8CB-1E6450676201}" destId="{EF468167-C67C-49C2-839A-C622F06CAB6F}" srcOrd="0" destOrd="0" presId="urn:microsoft.com/office/officeart/2005/8/layout/lProcess2"/>
    <dgm:cxn modelId="{EB146452-AE35-413E-B03B-08B758A6397A}" type="presParOf" srcId="{4D4900C9-4DF9-4BFA-A8CB-1E6450676201}" destId="{3A36EDDC-26C9-41BA-B1A6-7FE662FBFCF3}" srcOrd="1" destOrd="0" presId="urn:microsoft.com/office/officeart/2005/8/layout/lProcess2"/>
    <dgm:cxn modelId="{AE09551D-58F9-4A28-9191-FA7A4F1D68FC}" type="presParOf" srcId="{4D4900C9-4DF9-4BFA-A8CB-1E6450676201}" destId="{644D37D8-159C-446E-9C06-2A90C6D0F98E}" srcOrd="2" destOrd="0" presId="urn:microsoft.com/office/officeart/2005/8/layout/lProcess2"/>
    <dgm:cxn modelId="{2289AC73-D87E-4AB3-8FCD-02388E956452}" type="presParOf" srcId="{644D37D8-159C-446E-9C06-2A90C6D0F98E}" destId="{5FB75FAD-B4FE-4D33-9541-524E6796E253}" srcOrd="0" destOrd="0" presId="urn:microsoft.com/office/officeart/2005/8/layout/lProcess2"/>
    <dgm:cxn modelId="{514F3B3B-FAF6-4DEF-B727-495FDE2E1C5E}" type="presParOf" srcId="{5FB75FAD-B4FE-4D33-9541-524E6796E253}" destId="{827D641A-6E1B-462B-82A1-481C9617923D}" srcOrd="0" destOrd="0" presId="urn:microsoft.com/office/officeart/2005/8/layout/lProcess2"/>
    <dgm:cxn modelId="{813727CB-3AB6-479F-8E47-CF37E547FDA2}" type="presParOf" srcId="{5FB75FAD-B4FE-4D33-9541-524E6796E253}" destId="{64B7E17B-AE48-4C81-B134-83589CD87099}" srcOrd="1" destOrd="0" presId="urn:microsoft.com/office/officeart/2005/8/layout/lProcess2"/>
    <dgm:cxn modelId="{94C2BC26-A549-4D0F-BBC2-85E6F197491C}" type="presParOf" srcId="{5FB75FAD-B4FE-4D33-9541-524E6796E253}" destId="{913ED80F-749A-4D6D-9FF6-2B22F5135659}" srcOrd="2" destOrd="0" presId="urn:microsoft.com/office/officeart/2005/8/layout/lProcess2"/>
    <dgm:cxn modelId="{B5FFDB5E-670D-47C3-8513-C7F6E17FF924}" type="presParOf" srcId="{5FB75FAD-B4FE-4D33-9541-524E6796E253}" destId="{A2F79252-3966-420C-8452-536A25317A4E}" srcOrd="3" destOrd="0" presId="urn:microsoft.com/office/officeart/2005/8/layout/lProcess2"/>
    <dgm:cxn modelId="{0BAAFD6A-7BB0-4F65-AFCD-10A7D4D5B0A1}" type="presParOf" srcId="{5FB75FAD-B4FE-4D33-9541-524E6796E253}" destId="{FF11490A-0A44-47B2-85BA-9FD1CC063C90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DB306B1-95E3-41C3-A350-EED6CFB59F98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CBD49820-2664-44CA-ACF4-23880BCE8556}">
      <dgm:prSet phldrT="[Text]" custT="1"/>
      <dgm:spPr/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Open URL</a:t>
          </a:r>
        </a:p>
        <a:p>
          <a:r>
            <a:rPr lang="en-US" sz="1200" dirty="0">
              <a:solidFill>
                <a:schemeClr val="bg1"/>
              </a:solidFill>
            </a:rPr>
            <a:t>Take Screenshot</a:t>
          </a:r>
        </a:p>
      </dgm:t>
    </dgm:pt>
    <dgm:pt modelId="{BA7D1491-B291-41D8-9E9D-1B8CDD45B99F}" type="parTrans" cxnId="{69608FF6-A177-4A85-B0D8-8CCF23DA1551}">
      <dgm:prSet/>
      <dgm:spPr/>
      <dgm:t>
        <a:bodyPr/>
        <a:lstStyle/>
        <a:p>
          <a:endParaRPr lang="en-US"/>
        </a:p>
      </dgm:t>
    </dgm:pt>
    <dgm:pt modelId="{C656F4BF-01E0-49BE-BB10-05A9C45E8A13}" type="sibTrans" cxnId="{69608FF6-A177-4A85-B0D8-8CCF23DA1551}">
      <dgm:prSet/>
      <dgm:spPr/>
      <dgm:t>
        <a:bodyPr/>
        <a:lstStyle/>
        <a:p>
          <a:endParaRPr lang="en-US"/>
        </a:p>
      </dgm:t>
    </dgm:pt>
    <dgm:pt modelId="{065E1936-38FB-4B6B-9E9B-591558151B8A}">
      <dgm:prSet phldrT="[Text]" custT="1"/>
      <dgm:spPr/>
      <dgm:t>
        <a:bodyPr/>
        <a:lstStyle/>
        <a:p>
          <a:r>
            <a:rPr lang="en-US" sz="1800" b="1" dirty="0"/>
            <a:t>Go to Registration page</a:t>
          </a:r>
        </a:p>
        <a:p>
          <a:r>
            <a:rPr lang="en-US" sz="1200" dirty="0">
              <a:solidFill>
                <a:schemeClr val="bg1"/>
              </a:solidFill>
            </a:rPr>
            <a:t>Take Screenshot</a:t>
          </a:r>
        </a:p>
      </dgm:t>
    </dgm:pt>
    <dgm:pt modelId="{4F4D3C12-071A-471C-9E66-10E6159C1799}" type="parTrans" cxnId="{69C31E16-30A5-411B-B331-AD2E69536E10}">
      <dgm:prSet/>
      <dgm:spPr/>
      <dgm:t>
        <a:bodyPr/>
        <a:lstStyle/>
        <a:p>
          <a:endParaRPr lang="en-US"/>
        </a:p>
      </dgm:t>
    </dgm:pt>
    <dgm:pt modelId="{89BE528A-91A1-4F6E-BFA7-1ACFBC887604}" type="sibTrans" cxnId="{69C31E16-30A5-411B-B331-AD2E69536E10}">
      <dgm:prSet/>
      <dgm:spPr/>
      <dgm:t>
        <a:bodyPr/>
        <a:lstStyle/>
        <a:p>
          <a:endParaRPr lang="en-US"/>
        </a:p>
      </dgm:t>
    </dgm:pt>
    <dgm:pt modelId="{B66FD67A-FD18-4A42-8E47-01EE84191342}">
      <dgm:prSet phldrT="[Text]" custT="1"/>
      <dgm:spPr/>
      <dgm:t>
        <a:bodyPr/>
        <a:lstStyle/>
        <a:p>
          <a:r>
            <a:rPr lang="en-US" sz="1800" b="0" i="1" dirty="0">
              <a:solidFill>
                <a:schemeClr val="tx1"/>
              </a:solidFill>
            </a:rPr>
            <a:t>No Input</a:t>
          </a:r>
        </a:p>
        <a:p>
          <a:r>
            <a:rPr lang="en-US" sz="1200" dirty="0">
              <a:solidFill>
                <a:schemeClr val="bg1"/>
              </a:solidFill>
            </a:rPr>
            <a:t>Take Screenshot</a:t>
          </a:r>
        </a:p>
      </dgm:t>
    </dgm:pt>
    <dgm:pt modelId="{728FA86D-CA9B-46AB-BC5B-3504B89C7781}" type="parTrans" cxnId="{7CB044DA-54A8-4776-90D7-8344FA7B4815}">
      <dgm:prSet/>
      <dgm:spPr/>
      <dgm:t>
        <a:bodyPr/>
        <a:lstStyle/>
        <a:p>
          <a:endParaRPr lang="en-US"/>
        </a:p>
      </dgm:t>
    </dgm:pt>
    <dgm:pt modelId="{029B6F63-0A76-4D7B-AAFB-CA02A1F0B036}" type="sibTrans" cxnId="{7CB044DA-54A8-4776-90D7-8344FA7B4815}">
      <dgm:prSet/>
      <dgm:spPr/>
      <dgm:t>
        <a:bodyPr/>
        <a:lstStyle/>
        <a:p>
          <a:endParaRPr lang="en-US"/>
        </a:p>
      </dgm:t>
    </dgm:pt>
    <dgm:pt modelId="{D9622692-05D9-4B44-B997-34C482CEAD07}">
      <dgm:prSet custT="1"/>
      <dgm:spPr/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Required fields</a:t>
          </a:r>
        </a:p>
        <a:p>
          <a:r>
            <a:rPr lang="en-US" sz="1200" dirty="0">
              <a:solidFill>
                <a:schemeClr val="bg1"/>
              </a:solidFill>
            </a:rPr>
            <a:t>Take Screenshot</a:t>
          </a:r>
        </a:p>
      </dgm:t>
    </dgm:pt>
    <dgm:pt modelId="{058C97CD-F585-4056-BF73-C06430397079}" type="parTrans" cxnId="{7B8338E1-28A9-4816-A143-539A378987E0}">
      <dgm:prSet/>
      <dgm:spPr/>
      <dgm:t>
        <a:bodyPr/>
        <a:lstStyle/>
        <a:p>
          <a:endParaRPr lang="en-US"/>
        </a:p>
      </dgm:t>
    </dgm:pt>
    <dgm:pt modelId="{3581BEFA-4676-46E2-B7AD-446974DCF7F4}" type="sibTrans" cxnId="{7B8338E1-28A9-4816-A143-539A378987E0}">
      <dgm:prSet/>
      <dgm:spPr/>
      <dgm:t>
        <a:bodyPr/>
        <a:lstStyle/>
        <a:p>
          <a:endParaRPr lang="en-US"/>
        </a:p>
      </dgm:t>
    </dgm:pt>
    <dgm:pt modelId="{8FE3B16D-CB1D-4452-A24F-4DB82B820C1E}">
      <dgm:prSet custT="1"/>
      <dgm:spPr/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Optional Fields</a:t>
          </a:r>
        </a:p>
        <a:p>
          <a:r>
            <a:rPr lang="en-US" sz="1200" dirty="0">
              <a:solidFill>
                <a:schemeClr val="bg1"/>
              </a:solidFill>
            </a:rPr>
            <a:t>Take Screenshot</a:t>
          </a:r>
        </a:p>
      </dgm:t>
    </dgm:pt>
    <dgm:pt modelId="{24DBCB50-83CD-4AD0-BEAA-B8B6ED5373CA}" type="parTrans" cxnId="{68D0D1BC-B9AA-4E67-950E-DDAC4A425FC7}">
      <dgm:prSet/>
      <dgm:spPr/>
      <dgm:t>
        <a:bodyPr/>
        <a:lstStyle/>
        <a:p>
          <a:endParaRPr lang="en-US"/>
        </a:p>
      </dgm:t>
    </dgm:pt>
    <dgm:pt modelId="{5349CD23-2C20-4273-8E02-D6D9A6D3A0DC}" type="sibTrans" cxnId="{68D0D1BC-B9AA-4E67-950E-DDAC4A425FC7}">
      <dgm:prSet/>
      <dgm:spPr/>
      <dgm:t>
        <a:bodyPr/>
        <a:lstStyle/>
        <a:p>
          <a:endParaRPr lang="en-US"/>
        </a:p>
      </dgm:t>
    </dgm:pt>
    <dgm:pt modelId="{7D550970-5588-4EBB-B073-463EC6EB05A4}">
      <dgm:prSet custT="1"/>
      <dgm:spPr/>
      <dgm:t>
        <a:bodyPr/>
        <a:lstStyle/>
        <a:p>
          <a:r>
            <a:rPr lang="en-US" sz="1800" b="0" i="1" dirty="0">
              <a:solidFill>
                <a:schemeClr val="tx1"/>
              </a:solidFill>
            </a:rPr>
            <a:t>Positive Data</a:t>
          </a:r>
        </a:p>
        <a:p>
          <a:r>
            <a:rPr lang="en-US" sz="1200" dirty="0">
              <a:solidFill>
                <a:schemeClr val="bg1"/>
              </a:solidFill>
            </a:rPr>
            <a:t>Take Screenshot</a:t>
          </a:r>
        </a:p>
      </dgm:t>
    </dgm:pt>
    <dgm:pt modelId="{CFD44A2A-6196-4183-BD05-EDAD10274E96}" type="parTrans" cxnId="{F8ED08C5-C979-4AF2-8E44-32026F324678}">
      <dgm:prSet/>
      <dgm:spPr/>
      <dgm:t>
        <a:bodyPr/>
        <a:lstStyle/>
        <a:p>
          <a:endParaRPr lang="en-US"/>
        </a:p>
      </dgm:t>
    </dgm:pt>
    <dgm:pt modelId="{CA70BEF6-82DA-4218-8FFD-2EF698396984}" type="sibTrans" cxnId="{F8ED08C5-C979-4AF2-8E44-32026F324678}">
      <dgm:prSet/>
      <dgm:spPr/>
      <dgm:t>
        <a:bodyPr/>
        <a:lstStyle/>
        <a:p>
          <a:endParaRPr lang="en-US"/>
        </a:p>
      </dgm:t>
    </dgm:pt>
    <dgm:pt modelId="{EA0C71B3-295C-41F4-8394-778A0ED440C9}" type="pres">
      <dgm:prSet presAssocID="{9DB306B1-95E3-41C3-A350-EED6CFB59F98}" presName="Name0" presStyleCnt="0">
        <dgm:presLayoutVars>
          <dgm:dir/>
          <dgm:resizeHandles val="exact"/>
        </dgm:presLayoutVars>
      </dgm:prSet>
      <dgm:spPr/>
    </dgm:pt>
    <dgm:pt modelId="{48674126-856E-40A2-AED1-66B0EF9F29B2}" type="pres">
      <dgm:prSet presAssocID="{9DB306B1-95E3-41C3-A350-EED6CFB59F98}" presName="arrow" presStyleLbl="bgShp" presStyleIdx="0" presStyleCnt="1" custScaleY="9462" custLinFactNeighborX="-2759" custLinFactNeighborY="415"/>
      <dgm:spPr>
        <a:solidFill>
          <a:schemeClr val="accent3">
            <a:lumMod val="75000"/>
          </a:schemeClr>
        </a:solidFill>
      </dgm:spPr>
    </dgm:pt>
    <dgm:pt modelId="{83EA8674-93CF-4ECA-962C-E32EF3196C72}" type="pres">
      <dgm:prSet presAssocID="{9DB306B1-95E3-41C3-A350-EED6CFB59F98}" presName="points" presStyleCnt="0"/>
      <dgm:spPr/>
    </dgm:pt>
    <dgm:pt modelId="{4EA87744-041F-4546-99B8-AFD0F76E549E}" type="pres">
      <dgm:prSet presAssocID="{CBD49820-2664-44CA-ACF4-23880BCE8556}" presName="compositeA" presStyleCnt="0"/>
      <dgm:spPr/>
    </dgm:pt>
    <dgm:pt modelId="{92555D7C-BA79-40AB-AEB4-9DF6047BAF06}" type="pres">
      <dgm:prSet presAssocID="{CBD49820-2664-44CA-ACF4-23880BCE8556}" presName="textA" presStyleLbl="revTx" presStyleIdx="0" presStyleCnt="6">
        <dgm:presLayoutVars>
          <dgm:bulletEnabled val="1"/>
        </dgm:presLayoutVars>
      </dgm:prSet>
      <dgm:spPr/>
    </dgm:pt>
    <dgm:pt modelId="{1F883994-82B5-4883-84E5-27DEA523696A}" type="pres">
      <dgm:prSet presAssocID="{CBD49820-2664-44CA-ACF4-23880BCE8556}" presName="circleA" presStyleLbl="node1" presStyleIdx="0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7BDEDF1D-B731-48F3-82E6-549E9F37DDD3}" type="pres">
      <dgm:prSet presAssocID="{CBD49820-2664-44CA-ACF4-23880BCE8556}" presName="spaceA" presStyleCnt="0"/>
      <dgm:spPr/>
    </dgm:pt>
    <dgm:pt modelId="{2B4096E2-5B8D-494C-9868-68BA6E44F7EB}" type="pres">
      <dgm:prSet presAssocID="{C656F4BF-01E0-49BE-BB10-05A9C45E8A13}" presName="space" presStyleCnt="0"/>
      <dgm:spPr/>
    </dgm:pt>
    <dgm:pt modelId="{14D610B3-38C2-44F7-8FD9-40E31945903B}" type="pres">
      <dgm:prSet presAssocID="{065E1936-38FB-4B6B-9E9B-591558151B8A}" presName="compositeB" presStyleCnt="0"/>
      <dgm:spPr/>
    </dgm:pt>
    <dgm:pt modelId="{C0A42F7C-715B-4A79-9828-F6AC332F3146}" type="pres">
      <dgm:prSet presAssocID="{065E1936-38FB-4B6B-9E9B-591558151B8A}" presName="textB" presStyleLbl="revTx" presStyleIdx="1" presStyleCnt="6">
        <dgm:presLayoutVars>
          <dgm:bulletEnabled val="1"/>
        </dgm:presLayoutVars>
      </dgm:prSet>
      <dgm:spPr/>
    </dgm:pt>
    <dgm:pt modelId="{C3811A8C-C5B9-40D6-9371-4FC75134A683}" type="pres">
      <dgm:prSet presAssocID="{065E1936-38FB-4B6B-9E9B-591558151B8A}" presName="circleB" presStyleLbl="node1" presStyleIdx="1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C56CC229-AA67-4139-B9AD-0F42CCBF65C9}" type="pres">
      <dgm:prSet presAssocID="{065E1936-38FB-4B6B-9E9B-591558151B8A}" presName="spaceB" presStyleCnt="0"/>
      <dgm:spPr/>
    </dgm:pt>
    <dgm:pt modelId="{344176A9-4596-4164-93EE-105F99235EEA}" type="pres">
      <dgm:prSet presAssocID="{89BE528A-91A1-4F6E-BFA7-1ACFBC887604}" presName="space" presStyleCnt="0"/>
      <dgm:spPr/>
    </dgm:pt>
    <dgm:pt modelId="{6D52EC47-EDC5-4D27-9CB9-7B5B93FBBEE1}" type="pres">
      <dgm:prSet presAssocID="{B66FD67A-FD18-4A42-8E47-01EE84191342}" presName="compositeA" presStyleCnt="0"/>
      <dgm:spPr/>
    </dgm:pt>
    <dgm:pt modelId="{D4CDBD6E-3669-4F1C-9CC4-93E35C648322}" type="pres">
      <dgm:prSet presAssocID="{B66FD67A-FD18-4A42-8E47-01EE84191342}" presName="textA" presStyleLbl="revTx" presStyleIdx="2" presStyleCnt="6">
        <dgm:presLayoutVars>
          <dgm:bulletEnabled val="1"/>
        </dgm:presLayoutVars>
      </dgm:prSet>
      <dgm:spPr/>
    </dgm:pt>
    <dgm:pt modelId="{47A22639-27DB-48B6-8C1A-0E49E17D2CAD}" type="pres">
      <dgm:prSet presAssocID="{B66FD67A-FD18-4A42-8E47-01EE84191342}" presName="circleA" presStyleLbl="node1" presStyleIdx="2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04669B89-305A-4E50-B9C3-9B50EC0CAB61}" type="pres">
      <dgm:prSet presAssocID="{B66FD67A-FD18-4A42-8E47-01EE84191342}" presName="spaceA" presStyleCnt="0"/>
      <dgm:spPr/>
    </dgm:pt>
    <dgm:pt modelId="{8D9FFF2C-2898-47EC-9BFD-28499EE3A7C4}" type="pres">
      <dgm:prSet presAssocID="{029B6F63-0A76-4D7B-AAFB-CA02A1F0B036}" presName="space" presStyleCnt="0"/>
      <dgm:spPr/>
    </dgm:pt>
    <dgm:pt modelId="{394B1C5B-C3CB-4BC4-BEEE-05FF4F4A0DFF}" type="pres">
      <dgm:prSet presAssocID="{D9622692-05D9-4B44-B997-34C482CEAD07}" presName="compositeB" presStyleCnt="0"/>
      <dgm:spPr/>
    </dgm:pt>
    <dgm:pt modelId="{EDA64E7E-39F7-47B6-BE20-7054A81C7ED8}" type="pres">
      <dgm:prSet presAssocID="{D9622692-05D9-4B44-B997-34C482CEAD07}" presName="textB" presStyleLbl="revTx" presStyleIdx="3" presStyleCnt="6">
        <dgm:presLayoutVars>
          <dgm:bulletEnabled val="1"/>
        </dgm:presLayoutVars>
      </dgm:prSet>
      <dgm:spPr/>
    </dgm:pt>
    <dgm:pt modelId="{0B9460AF-9DA8-4898-B704-60496BEF18AE}" type="pres">
      <dgm:prSet presAssocID="{D9622692-05D9-4B44-B997-34C482CEAD07}" presName="circleB" presStyleLbl="node1" presStyleIdx="3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BFB3F211-7881-4B74-9838-BD092E9281E9}" type="pres">
      <dgm:prSet presAssocID="{D9622692-05D9-4B44-B997-34C482CEAD07}" presName="spaceB" presStyleCnt="0"/>
      <dgm:spPr/>
    </dgm:pt>
    <dgm:pt modelId="{C68236CA-C673-44DE-B2C1-0F893A25329B}" type="pres">
      <dgm:prSet presAssocID="{3581BEFA-4676-46E2-B7AD-446974DCF7F4}" presName="space" presStyleCnt="0"/>
      <dgm:spPr/>
    </dgm:pt>
    <dgm:pt modelId="{7CF55D44-B2A2-435B-B769-F94FB3DBA948}" type="pres">
      <dgm:prSet presAssocID="{8FE3B16D-CB1D-4452-A24F-4DB82B820C1E}" presName="compositeA" presStyleCnt="0"/>
      <dgm:spPr/>
    </dgm:pt>
    <dgm:pt modelId="{D8295B71-D6E8-480C-8501-C468B1927EAA}" type="pres">
      <dgm:prSet presAssocID="{8FE3B16D-CB1D-4452-A24F-4DB82B820C1E}" presName="textA" presStyleLbl="revTx" presStyleIdx="4" presStyleCnt="6">
        <dgm:presLayoutVars>
          <dgm:bulletEnabled val="1"/>
        </dgm:presLayoutVars>
      </dgm:prSet>
      <dgm:spPr/>
    </dgm:pt>
    <dgm:pt modelId="{155E5997-386E-441B-878C-596380EE7AD5}" type="pres">
      <dgm:prSet presAssocID="{8FE3B16D-CB1D-4452-A24F-4DB82B820C1E}" presName="circleA" presStyleLbl="node1" presStyleIdx="4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CD327EDB-C4BD-4669-8C2B-CCE7A52EEED2}" type="pres">
      <dgm:prSet presAssocID="{8FE3B16D-CB1D-4452-A24F-4DB82B820C1E}" presName="spaceA" presStyleCnt="0"/>
      <dgm:spPr/>
    </dgm:pt>
    <dgm:pt modelId="{4E76E973-FF7B-447B-AB30-7B4C919F6718}" type="pres">
      <dgm:prSet presAssocID="{5349CD23-2C20-4273-8E02-D6D9A6D3A0DC}" presName="space" presStyleCnt="0"/>
      <dgm:spPr/>
    </dgm:pt>
    <dgm:pt modelId="{CC62314D-9D64-46BD-B3D1-36D56D9CC905}" type="pres">
      <dgm:prSet presAssocID="{7D550970-5588-4EBB-B073-463EC6EB05A4}" presName="compositeB" presStyleCnt="0"/>
      <dgm:spPr/>
    </dgm:pt>
    <dgm:pt modelId="{DB943114-31A1-44FC-A853-EEE9901DD889}" type="pres">
      <dgm:prSet presAssocID="{7D550970-5588-4EBB-B073-463EC6EB05A4}" presName="textB" presStyleLbl="revTx" presStyleIdx="5" presStyleCnt="6">
        <dgm:presLayoutVars>
          <dgm:bulletEnabled val="1"/>
        </dgm:presLayoutVars>
      </dgm:prSet>
      <dgm:spPr/>
    </dgm:pt>
    <dgm:pt modelId="{9E2F2A95-FCE2-4B1D-ADB6-0EA0E829C435}" type="pres">
      <dgm:prSet presAssocID="{7D550970-5588-4EBB-B073-463EC6EB05A4}" presName="circleB" presStyleLbl="node1" presStyleIdx="5" presStyleCnt="6" custScaleX="68302" custScaleY="68302"/>
      <dgm:spPr>
        <a:solidFill>
          <a:schemeClr val="bg1"/>
        </a:solidFill>
        <a:ln w="38100">
          <a:solidFill>
            <a:schemeClr val="accent1"/>
          </a:solidFill>
        </a:ln>
      </dgm:spPr>
    </dgm:pt>
    <dgm:pt modelId="{AF70117B-2AA4-42F5-B5B4-D0BD2401D1A8}" type="pres">
      <dgm:prSet presAssocID="{7D550970-5588-4EBB-B073-463EC6EB05A4}" presName="spaceB" presStyleCnt="0"/>
      <dgm:spPr/>
    </dgm:pt>
  </dgm:ptLst>
  <dgm:cxnLst>
    <dgm:cxn modelId="{69C31E16-30A5-411B-B331-AD2E69536E10}" srcId="{9DB306B1-95E3-41C3-A350-EED6CFB59F98}" destId="{065E1936-38FB-4B6B-9E9B-591558151B8A}" srcOrd="1" destOrd="0" parTransId="{4F4D3C12-071A-471C-9E66-10E6159C1799}" sibTransId="{89BE528A-91A1-4F6E-BFA7-1ACFBC887604}"/>
    <dgm:cxn modelId="{F9189423-58EC-411E-A39F-2AF1B23583D4}" type="presOf" srcId="{7D550970-5588-4EBB-B073-463EC6EB05A4}" destId="{DB943114-31A1-44FC-A853-EEE9901DD889}" srcOrd="0" destOrd="0" presId="urn:microsoft.com/office/officeart/2005/8/layout/hProcess11"/>
    <dgm:cxn modelId="{8056DD73-0632-4A62-90FA-598BA77D73B8}" type="presOf" srcId="{8FE3B16D-CB1D-4452-A24F-4DB82B820C1E}" destId="{D8295B71-D6E8-480C-8501-C468B1927EAA}" srcOrd="0" destOrd="0" presId="urn:microsoft.com/office/officeart/2005/8/layout/hProcess11"/>
    <dgm:cxn modelId="{70F80A75-448A-4577-B963-FC9FDA148495}" type="presOf" srcId="{B66FD67A-FD18-4A42-8E47-01EE84191342}" destId="{D4CDBD6E-3669-4F1C-9CC4-93E35C648322}" srcOrd="0" destOrd="0" presId="urn:microsoft.com/office/officeart/2005/8/layout/hProcess11"/>
    <dgm:cxn modelId="{D7879692-7ABF-4277-9747-C41FA94E21DD}" type="presOf" srcId="{D9622692-05D9-4B44-B997-34C482CEAD07}" destId="{EDA64E7E-39F7-47B6-BE20-7054A81C7ED8}" srcOrd="0" destOrd="0" presId="urn:microsoft.com/office/officeart/2005/8/layout/hProcess11"/>
    <dgm:cxn modelId="{57F07CB4-D350-473F-98B0-60B89D812E96}" type="presOf" srcId="{9DB306B1-95E3-41C3-A350-EED6CFB59F98}" destId="{EA0C71B3-295C-41F4-8394-778A0ED440C9}" srcOrd="0" destOrd="0" presId="urn:microsoft.com/office/officeart/2005/8/layout/hProcess11"/>
    <dgm:cxn modelId="{68D0D1BC-B9AA-4E67-950E-DDAC4A425FC7}" srcId="{9DB306B1-95E3-41C3-A350-EED6CFB59F98}" destId="{8FE3B16D-CB1D-4452-A24F-4DB82B820C1E}" srcOrd="4" destOrd="0" parTransId="{24DBCB50-83CD-4AD0-BEAA-B8B6ED5373CA}" sibTransId="{5349CD23-2C20-4273-8E02-D6D9A6D3A0DC}"/>
    <dgm:cxn modelId="{F8ED08C5-C979-4AF2-8E44-32026F324678}" srcId="{9DB306B1-95E3-41C3-A350-EED6CFB59F98}" destId="{7D550970-5588-4EBB-B073-463EC6EB05A4}" srcOrd="5" destOrd="0" parTransId="{CFD44A2A-6196-4183-BD05-EDAD10274E96}" sibTransId="{CA70BEF6-82DA-4218-8FFD-2EF698396984}"/>
    <dgm:cxn modelId="{337CBFCC-A48C-4EE1-904F-548B2DE30345}" type="presOf" srcId="{CBD49820-2664-44CA-ACF4-23880BCE8556}" destId="{92555D7C-BA79-40AB-AEB4-9DF6047BAF06}" srcOrd="0" destOrd="0" presId="urn:microsoft.com/office/officeart/2005/8/layout/hProcess11"/>
    <dgm:cxn modelId="{7CB044DA-54A8-4776-90D7-8344FA7B4815}" srcId="{9DB306B1-95E3-41C3-A350-EED6CFB59F98}" destId="{B66FD67A-FD18-4A42-8E47-01EE84191342}" srcOrd="2" destOrd="0" parTransId="{728FA86D-CA9B-46AB-BC5B-3504B89C7781}" sibTransId="{029B6F63-0A76-4D7B-AAFB-CA02A1F0B036}"/>
    <dgm:cxn modelId="{7B8338E1-28A9-4816-A143-539A378987E0}" srcId="{9DB306B1-95E3-41C3-A350-EED6CFB59F98}" destId="{D9622692-05D9-4B44-B997-34C482CEAD07}" srcOrd="3" destOrd="0" parTransId="{058C97CD-F585-4056-BF73-C06430397079}" sibTransId="{3581BEFA-4676-46E2-B7AD-446974DCF7F4}"/>
    <dgm:cxn modelId="{6E5832E8-5D89-4489-9A4D-A9D67A58A497}" type="presOf" srcId="{065E1936-38FB-4B6B-9E9B-591558151B8A}" destId="{C0A42F7C-715B-4A79-9828-F6AC332F3146}" srcOrd="0" destOrd="0" presId="urn:microsoft.com/office/officeart/2005/8/layout/hProcess11"/>
    <dgm:cxn modelId="{69608FF6-A177-4A85-B0D8-8CCF23DA1551}" srcId="{9DB306B1-95E3-41C3-A350-EED6CFB59F98}" destId="{CBD49820-2664-44CA-ACF4-23880BCE8556}" srcOrd="0" destOrd="0" parTransId="{BA7D1491-B291-41D8-9E9D-1B8CDD45B99F}" sibTransId="{C656F4BF-01E0-49BE-BB10-05A9C45E8A13}"/>
    <dgm:cxn modelId="{C314ACC9-2894-4550-8632-33B4D47733BC}" type="presParOf" srcId="{EA0C71B3-295C-41F4-8394-778A0ED440C9}" destId="{48674126-856E-40A2-AED1-66B0EF9F29B2}" srcOrd="0" destOrd="0" presId="urn:microsoft.com/office/officeart/2005/8/layout/hProcess11"/>
    <dgm:cxn modelId="{236B57D1-1BA2-4B04-8583-924225692671}" type="presParOf" srcId="{EA0C71B3-295C-41F4-8394-778A0ED440C9}" destId="{83EA8674-93CF-4ECA-962C-E32EF3196C72}" srcOrd="1" destOrd="0" presId="urn:microsoft.com/office/officeart/2005/8/layout/hProcess11"/>
    <dgm:cxn modelId="{B9A9B8E2-A194-4A64-93E9-F7CE006CB44C}" type="presParOf" srcId="{83EA8674-93CF-4ECA-962C-E32EF3196C72}" destId="{4EA87744-041F-4546-99B8-AFD0F76E549E}" srcOrd="0" destOrd="0" presId="urn:microsoft.com/office/officeart/2005/8/layout/hProcess11"/>
    <dgm:cxn modelId="{7CA69B1A-B278-4C53-930D-A769C8A9C0C5}" type="presParOf" srcId="{4EA87744-041F-4546-99B8-AFD0F76E549E}" destId="{92555D7C-BA79-40AB-AEB4-9DF6047BAF06}" srcOrd="0" destOrd="0" presId="urn:microsoft.com/office/officeart/2005/8/layout/hProcess11"/>
    <dgm:cxn modelId="{1E485725-057F-4C85-B3F4-D1131C2B209B}" type="presParOf" srcId="{4EA87744-041F-4546-99B8-AFD0F76E549E}" destId="{1F883994-82B5-4883-84E5-27DEA523696A}" srcOrd="1" destOrd="0" presId="urn:microsoft.com/office/officeart/2005/8/layout/hProcess11"/>
    <dgm:cxn modelId="{7FFE09E0-8C64-4D00-A56C-381CB2960422}" type="presParOf" srcId="{4EA87744-041F-4546-99B8-AFD0F76E549E}" destId="{7BDEDF1D-B731-48F3-82E6-549E9F37DDD3}" srcOrd="2" destOrd="0" presId="urn:microsoft.com/office/officeart/2005/8/layout/hProcess11"/>
    <dgm:cxn modelId="{29E80336-2FB1-475D-9F17-E5EE6B0F1C3F}" type="presParOf" srcId="{83EA8674-93CF-4ECA-962C-E32EF3196C72}" destId="{2B4096E2-5B8D-494C-9868-68BA6E44F7EB}" srcOrd="1" destOrd="0" presId="urn:microsoft.com/office/officeart/2005/8/layout/hProcess11"/>
    <dgm:cxn modelId="{13633AB7-6FF8-49A1-81E2-D7E33BE287EC}" type="presParOf" srcId="{83EA8674-93CF-4ECA-962C-E32EF3196C72}" destId="{14D610B3-38C2-44F7-8FD9-40E31945903B}" srcOrd="2" destOrd="0" presId="urn:microsoft.com/office/officeart/2005/8/layout/hProcess11"/>
    <dgm:cxn modelId="{1A29AB4D-7F73-47A2-B784-497ACE9B8DA5}" type="presParOf" srcId="{14D610B3-38C2-44F7-8FD9-40E31945903B}" destId="{C0A42F7C-715B-4A79-9828-F6AC332F3146}" srcOrd="0" destOrd="0" presId="urn:microsoft.com/office/officeart/2005/8/layout/hProcess11"/>
    <dgm:cxn modelId="{1B995ADC-8039-4B02-AB66-891A8B2CAC98}" type="presParOf" srcId="{14D610B3-38C2-44F7-8FD9-40E31945903B}" destId="{C3811A8C-C5B9-40D6-9371-4FC75134A683}" srcOrd="1" destOrd="0" presId="urn:microsoft.com/office/officeart/2005/8/layout/hProcess11"/>
    <dgm:cxn modelId="{444F7CBF-3FD1-4747-BF58-A25FBF22494B}" type="presParOf" srcId="{14D610B3-38C2-44F7-8FD9-40E31945903B}" destId="{C56CC229-AA67-4139-B9AD-0F42CCBF65C9}" srcOrd="2" destOrd="0" presId="urn:microsoft.com/office/officeart/2005/8/layout/hProcess11"/>
    <dgm:cxn modelId="{7A041772-F4B5-443F-AF8E-F35C1678946B}" type="presParOf" srcId="{83EA8674-93CF-4ECA-962C-E32EF3196C72}" destId="{344176A9-4596-4164-93EE-105F99235EEA}" srcOrd="3" destOrd="0" presId="urn:microsoft.com/office/officeart/2005/8/layout/hProcess11"/>
    <dgm:cxn modelId="{04D8A939-19E9-42E6-99F1-367DB41A6EFA}" type="presParOf" srcId="{83EA8674-93CF-4ECA-962C-E32EF3196C72}" destId="{6D52EC47-EDC5-4D27-9CB9-7B5B93FBBEE1}" srcOrd="4" destOrd="0" presId="urn:microsoft.com/office/officeart/2005/8/layout/hProcess11"/>
    <dgm:cxn modelId="{84C9C0C5-D352-4C1E-93EB-466CEEE9BB8F}" type="presParOf" srcId="{6D52EC47-EDC5-4D27-9CB9-7B5B93FBBEE1}" destId="{D4CDBD6E-3669-4F1C-9CC4-93E35C648322}" srcOrd="0" destOrd="0" presId="urn:microsoft.com/office/officeart/2005/8/layout/hProcess11"/>
    <dgm:cxn modelId="{5A4DC39D-3CF1-4B3D-880C-9F5ED3B1B86D}" type="presParOf" srcId="{6D52EC47-EDC5-4D27-9CB9-7B5B93FBBEE1}" destId="{47A22639-27DB-48B6-8C1A-0E49E17D2CAD}" srcOrd="1" destOrd="0" presId="urn:microsoft.com/office/officeart/2005/8/layout/hProcess11"/>
    <dgm:cxn modelId="{374C72E2-6CED-4CB4-AE78-3F1FC1106A31}" type="presParOf" srcId="{6D52EC47-EDC5-4D27-9CB9-7B5B93FBBEE1}" destId="{04669B89-305A-4E50-B9C3-9B50EC0CAB61}" srcOrd="2" destOrd="0" presId="urn:microsoft.com/office/officeart/2005/8/layout/hProcess11"/>
    <dgm:cxn modelId="{C56C07A4-CBAC-4D8A-9473-ABBF9CFCDECF}" type="presParOf" srcId="{83EA8674-93CF-4ECA-962C-E32EF3196C72}" destId="{8D9FFF2C-2898-47EC-9BFD-28499EE3A7C4}" srcOrd="5" destOrd="0" presId="urn:microsoft.com/office/officeart/2005/8/layout/hProcess11"/>
    <dgm:cxn modelId="{AD064F41-0606-4425-94A3-C09C75D68F84}" type="presParOf" srcId="{83EA8674-93CF-4ECA-962C-E32EF3196C72}" destId="{394B1C5B-C3CB-4BC4-BEEE-05FF4F4A0DFF}" srcOrd="6" destOrd="0" presId="urn:microsoft.com/office/officeart/2005/8/layout/hProcess11"/>
    <dgm:cxn modelId="{F4168EBE-395E-4A9D-96F4-1228E45D0660}" type="presParOf" srcId="{394B1C5B-C3CB-4BC4-BEEE-05FF4F4A0DFF}" destId="{EDA64E7E-39F7-47B6-BE20-7054A81C7ED8}" srcOrd="0" destOrd="0" presId="urn:microsoft.com/office/officeart/2005/8/layout/hProcess11"/>
    <dgm:cxn modelId="{1CD57EC5-8D21-4FD4-B7D4-AA1CADD88639}" type="presParOf" srcId="{394B1C5B-C3CB-4BC4-BEEE-05FF4F4A0DFF}" destId="{0B9460AF-9DA8-4898-B704-60496BEF18AE}" srcOrd="1" destOrd="0" presId="urn:microsoft.com/office/officeart/2005/8/layout/hProcess11"/>
    <dgm:cxn modelId="{D390DFB6-ABEB-4F5D-ADDA-C71256D12FC4}" type="presParOf" srcId="{394B1C5B-C3CB-4BC4-BEEE-05FF4F4A0DFF}" destId="{BFB3F211-7881-4B74-9838-BD092E9281E9}" srcOrd="2" destOrd="0" presId="urn:microsoft.com/office/officeart/2005/8/layout/hProcess11"/>
    <dgm:cxn modelId="{17AD371C-3846-4E38-9F95-97C35AA86DE4}" type="presParOf" srcId="{83EA8674-93CF-4ECA-962C-E32EF3196C72}" destId="{C68236CA-C673-44DE-B2C1-0F893A25329B}" srcOrd="7" destOrd="0" presId="urn:microsoft.com/office/officeart/2005/8/layout/hProcess11"/>
    <dgm:cxn modelId="{B4C7D7CA-8B8F-4487-9188-429A2BA75091}" type="presParOf" srcId="{83EA8674-93CF-4ECA-962C-E32EF3196C72}" destId="{7CF55D44-B2A2-435B-B769-F94FB3DBA948}" srcOrd="8" destOrd="0" presId="urn:microsoft.com/office/officeart/2005/8/layout/hProcess11"/>
    <dgm:cxn modelId="{7458796B-94EE-4D69-B894-5391AA87E29C}" type="presParOf" srcId="{7CF55D44-B2A2-435B-B769-F94FB3DBA948}" destId="{D8295B71-D6E8-480C-8501-C468B1927EAA}" srcOrd="0" destOrd="0" presId="urn:microsoft.com/office/officeart/2005/8/layout/hProcess11"/>
    <dgm:cxn modelId="{205DAB58-9956-45EB-931B-46A0F2DD9B4E}" type="presParOf" srcId="{7CF55D44-B2A2-435B-B769-F94FB3DBA948}" destId="{155E5997-386E-441B-878C-596380EE7AD5}" srcOrd="1" destOrd="0" presId="urn:microsoft.com/office/officeart/2005/8/layout/hProcess11"/>
    <dgm:cxn modelId="{CAD798F8-8564-4C36-899D-A9D58ADFA5A8}" type="presParOf" srcId="{7CF55D44-B2A2-435B-B769-F94FB3DBA948}" destId="{CD327EDB-C4BD-4669-8C2B-CCE7A52EEED2}" srcOrd="2" destOrd="0" presId="urn:microsoft.com/office/officeart/2005/8/layout/hProcess11"/>
    <dgm:cxn modelId="{9A783828-A28E-4AB1-826B-858631467469}" type="presParOf" srcId="{83EA8674-93CF-4ECA-962C-E32EF3196C72}" destId="{4E76E973-FF7B-447B-AB30-7B4C919F6718}" srcOrd="9" destOrd="0" presId="urn:microsoft.com/office/officeart/2005/8/layout/hProcess11"/>
    <dgm:cxn modelId="{FC458214-EE94-4034-978B-974628473FDC}" type="presParOf" srcId="{83EA8674-93CF-4ECA-962C-E32EF3196C72}" destId="{CC62314D-9D64-46BD-B3D1-36D56D9CC905}" srcOrd="10" destOrd="0" presId="urn:microsoft.com/office/officeart/2005/8/layout/hProcess11"/>
    <dgm:cxn modelId="{85BB5832-17AC-4A5A-AD73-2AD65DB36DA2}" type="presParOf" srcId="{CC62314D-9D64-46BD-B3D1-36D56D9CC905}" destId="{DB943114-31A1-44FC-A853-EEE9901DD889}" srcOrd="0" destOrd="0" presId="urn:microsoft.com/office/officeart/2005/8/layout/hProcess11"/>
    <dgm:cxn modelId="{E67FB7B7-0FA2-4D6B-A259-992C97F7D365}" type="presParOf" srcId="{CC62314D-9D64-46BD-B3D1-36D56D9CC905}" destId="{9E2F2A95-FCE2-4B1D-ADB6-0EA0E829C435}" srcOrd="1" destOrd="0" presId="urn:microsoft.com/office/officeart/2005/8/layout/hProcess11"/>
    <dgm:cxn modelId="{E052F7B9-C2AF-43A4-B3C1-30DA286A6E9D}" type="presParOf" srcId="{CC62314D-9D64-46BD-B3D1-36D56D9CC905}" destId="{AF70117B-2AA4-42F5-B5B4-D0BD2401D1A8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AA1C17-F54C-4AA3-BBE2-E1E9970961A2}">
      <dsp:nvSpPr>
        <dsp:cNvPr id="0" name=""/>
        <dsp:cNvSpPr/>
      </dsp:nvSpPr>
      <dsp:spPr>
        <a:xfrm>
          <a:off x="0" y="2605772"/>
          <a:ext cx="1643743" cy="855272"/>
        </a:xfrm>
        <a:prstGeom prst="rect">
          <a:avLst/>
        </a:prstGeom>
        <a:solidFill>
          <a:schemeClr val="accent1">
            <a:lumMod val="75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03" tIns="142240" rIns="116903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Validations</a:t>
          </a:r>
        </a:p>
      </dsp:txBody>
      <dsp:txXfrm>
        <a:off x="0" y="2605772"/>
        <a:ext cx="1643743" cy="855272"/>
      </dsp:txXfrm>
    </dsp:sp>
    <dsp:sp modelId="{BFF3A099-991E-4C39-A76D-B1A15F6185FC}">
      <dsp:nvSpPr>
        <dsp:cNvPr id="0" name=""/>
        <dsp:cNvSpPr/>
      </dsp:nvSpPr>
      <dsp:spPr>
        <a:xfrm>
          <a:off x="1643743" y="2605772"/>
          <a:ext cx="4931229" cy="855272"/>
        </a:xfrm>
        <a:prstGeom prst="rect">
          <a:avLst/>
        </a:prstGeom>
        <a:solidFill>
          <a:schemeClr val="bg2">
            <a:alpha val="90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029" tIns="203200" rIns="100029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Check if  input validation are working e.g. Email validation, Password validation, </a:t>
          </a:r>
          <a:r>
            <a:rPr lang="en-US" sz="1600" kern="1200" dirty="0" err="1"/>
            <a:t>etc</a:t>
          </a:r>
          <a:endParaRPr lang="en-US" sz="1600" kern="1200" dirty="0"/>
        </a:p>
      </dsp:txBody>
      <dsp:txXfrm>
        <a:off x="1643743" y="2605772"/>
        <a:ext cx="4931229" cy="855272"/>
      </dsp:txXfrm>
    </dsp:sp>
    <dsp:sp modelId="{B572971A-69E2-4612-9AE9-2D297FC1D105}">
      <dsp:nvSpPr>
        <dsp:cNvPr id="0" name=""/>
        <dsp:cNvSpPr/>
      </dsp:nvSpPr>
      <dsp:spPr>
        <a:xfrm rot="10800000">
          <a:off x="0" y="1303192"/>
          <a:ext cx="1643743" cy="13154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lumMod val="75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03" tIns="142240" rIns="116903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Optional Fields</a:t>
          </a:r>
        </a:p>
      </dsp:txBody>
      <dsp:txXfrm rot="-10800000">
        <a:off x="0" y="1303192"/>
        <a:ext cx="1643743" cy="855016"/>
      </dsp:txXfrm>
    </dsp:sp>
    <dsp:sp modelId="{9B56BC1C-DD08-4C02-A4B7-C2C2F8FB002B}">
      <dsp:nvSpPr>
        <dsp:cNvPr id="0" name=""/>
        <dsp:cNvSpPr/>
      </dsp:nvSpPr>
      <dsp:spPr>
        <a:xfrm>
          <a:off x="1643743" y="1303192"/>
          <a:ext cx="4931229" cy="855016"/>
        </a:xfrm>
        <a:prstGeom prst="rect">
          <a:avLst/>
        </a:prstGeom>
        <a:solidFill>
          <a:schemeClr val="bg2">
            <a:alpha val="90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029" tIns="203200" rIns="100029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Check if user can proceed without or without filling all the optional fields.</a:t>
          </a:r>
          <a:endParaRPr lang="en-US" sz="1600" kern="1200" dirty="0"/>
        </a:p>
      </dsp:txBody>
      <dsp:txXfrm>
        <a:off x="1643743" y="1303192"/>
        <a:ext cx="4931229" cy="855016"/>
      </dsp:txXfrm>
    </dsp:sp>
    <dsp:sp modelId="{B0EECA9C-951C-4D9E-8CEE-394BCB22CEF0}">
      <dsp:nvSpPr>
        <dsp:cNvPr id="0" name=""/>
        <dsp:cNvSpPr/>
      </dsp:nvSpPr>
      <dsp:spPr>
        <a:xfrm rot="10800000">
          <a:off x="0" y="611"/>
          <a:ext cx="1643743" cy="13154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lumMod val="75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03" tIns="142240" rIns="116903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Required Fields</a:t>
          </a:r>
        </a:p>
      </dsp:txBody>
      <dsp:txXfrm rot="-10800000">
        <a:off x="0" y="611"/>
        <a:ext cx="1643743" cy="855016"/>
      </dsp:txXfrm>
    </dsp:sp>
    <dsp:sp modelId="{74B3C4B7-20AD-4945-8126-5056D9CFA6CE}">
      <dsp:nvSpPr>
        <dsp:cNvPr id="0" name=""/>
        <dsp:cNvSpPr/>
      </dsp:nvSpPr>
      <dsp:spPr>
        <a:xfrm>
          <a:off x="1643743" y="611"/>
          <a:ext cx="4931229" cy="855016"/>
        </a:xfrm>
        <a:prstGeom prst="rect">
          <a:avLst/>
        </a:prstGeom>
        <a:solidFill>
          <a:schemeClr val="bg2">
            <a:alpha val="90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029" tIns="203200" rIns="100029" bIns="2032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600" kern="1200" dirty="0"/>
            <a:t>Check if user cannot proceed without filling all the mandatory fields.</a:t>
          </a:r>
          <a:endParaRPr lang="en-US" sz="1600" kern="1200" dirty="0"/>
        </a:p>
      </dsp:txBody>
      <dsp:txXfrm>
        <a:off x="1643743" y="611"/>
        <a:ext cx="4931229" cy="8550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A2081F-9D5E-43D9-ABB3-3244B1502DD4}">
      <dsp:nvSpPr>
        <dsp:cNvPr id="0" name=""/>
        <dsp:cNvSpPr/>
      </dsp:nvSpPr>
      <dsp:spPr>
        <a:xfrm>
          <a:off x="0" y="0"/>
          <a:ext cx="5472203" cy="835417"/>
        </a:xfrm>
        <a:prstGeom prst="roundRect">
          <a:avLst>
            <a:gd name="adj" fmla="val 8500"/>
          </a:avLst>
        </a:prstGeom>
        <a:solidFill>
          <a:srgbClr val="465359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515754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cs typeface="Arial" panose="020B0604020202020204" pitchFamily="34" charset="0"/>
            </a:rPr>
            <a:t>Buttons</a:t>
          </a:r>
          <a:endParaRPr lang="en-US" sz="1600" kern="1200" dirty="0"/>
        </a:p>
      </dsp:txBody>
      <dsp:txXfrm>
        <a:off x="20798" y="20798"/>
        <a:ext cx="5430607" cy="793821"/>
      </dsp:txXfrm>
    </dsp:sp>
    <dsp:sp modelId="{6B302171-BED8-467C-97EE-AA3DCF6641AA}">
      <dsp:nvSpPr>
        <dsp:cNvPr id="0" name=""/>
        <dsp:cNvSpPr/>
      </dsp:nvSpPr>
      <dsp:spPr>
        <a:xfrm>
          <a:off x="2359827" y="170175"/>
          <a:ext cx="1389896" cy="466583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rgbClr val="465359"/>
              </a:solidFill>
              <a:cs typeface="Arial" panose="020B0604020202020204" pitchFamily="34" charset="0"/>
            </a:rPr>
            <a:t>Submit</a:t>
          </a:r>
          <a:endParaRPr lang="en-US" sz="1050" kern="1200" dirty="0"/>
        </a:p>
      </dsp:txBody>
      <dsp:txXfrm>
        <a:off x="2374176" y="184524"/>
        <a:ext cx="1361198" cy="4378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C9FF93-CDFA-464A-A75F-C45C1317BB84}">
      <dsp:nvSpPr>
        <dsp:cNvPr id="0" name=""/>
        <dsp:cNvSpPr/>
      </dsp:nvSpPr>
      <dsp:spPr>
        <a:xfrm>
          <a:off x="0" y="0"/>
          <a:ext cx="2634566" cy="2617486"/>
        </a:xfrm>
        <a:prstGeom prst="roundRect">
          <a:avLst>
            <a:gd name="adj" fmla="val 1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Phone Number</a:t>
          </a:r>
        </a:p>
      </dsp:txBody>
      <dsp:txXfrm>
        <a:off x="0" y="0"/>
        <a:ext cx="2634566" cy="785245"/>
      </dsp:txXfrm>
    </dsp:sp>
    <dsp:sp modelId="{F9442A7B-D862-45EF-AD5E-9A485DD285DC}">
      <dsp:nvSpPr>
        <dsp:cNvPr id="0" name=""/>
        <dsp:cNvSpPr/>
      </dsp:nvSpPr>
      <dsp:spPr>
        <a:xfrm>
          <a:off x="266195" y="785245"/>
          <a:ext cx="2107653" cy="1701365"/>
        </a:xfrm>
        <a:prstGeom prst="roundRect">
          <a:avLst>
            <a:gd name="adj" fmla="val 10000"/>
          </a:avLst>
        </a:prstGeom>
        <a:solidFill>
          <a:schemeClr val="bg1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tx2"/>
              </a:solidFill>
              <a:cs typeface="Arial" panose="020B0604020202020204" pitchFamily="34" charset="0"/>
            </a:rPr>
            <a:t>Phone number</a:t>
          </a:r>
          <a:endParaRPr lang="en-US" sz="1050" kern="1200" dirty="0">
            <a:solidFill>
              <a:schemeClr val="tx2"/>
            </a:solidFill>
          </a:endParaRPr>
        </a:p>
      </dsp:txBody>
      <dsp:txXfrm>
        <a:off x="316026" y="835076"/>
        <a:ext cx="2007991" cy="1601703"/>
      </dsp:txXfrm>
    </dsp:sp>
    <dsp:sp modelId="{44F8A94C-ADB8-4FBD-8B5A-EE7E35D75EE7}">
      <dsp:nvSpPr>
        <dsp:cNvPr id="0" name=""/>
        <dsp:cNvSpPr/>
      </dsp:nvSpPr>
      <dsp:spPr>
        <a:xfrm>
          <a:off x="2834898" y="0"/>
          <a:ext cx="2634566" cy="2617486"/>
        </a:xfrm>
        <a:prstGeom prst="roundRect">
          <a:avLst>
            <a:gd name="adj" fmla="val 1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2"/>
              </a:solidFill>
              <a:cs typeface="Arial" panose="020B0604020202020204" pitchFamily="34" charset="0"/>
            </a:rPr>
            <a:t>Address</a:t>
          </a:r>
          <a:endParaRPr lang="en-US" sz="1600" kern="1200" dirty="0"/>
        </a:p>
      </dsp:txBody>
      <dsp:txXfrm>
        <a:off x="2834898" y="0"/>
        <a:ext cx="2634566" cy="785245"/>
      </dsp:txXfrm>
    </dsp:sp>
    <dsp:sp modelId="{80619A5E-3149-4A6A-8CC9-E452CACC118D}">
      <dsp:nvSpPr>
        <dsp:cNvPr id="0" name=""/>
        <dsp:cNvSpPr/>
      </dsp:nvSpPr>
      <dsp:spPr>
        <a:xfrm>
          <a:off x="3084043" y="792014"/>
          <a:ext cx="2107653" cy="381311"/>
        </a:xfrm>
        <a:prstGeom prst="roundRect">
          <a:avLst>
            <a:gd name="adj" fmla="val 10000"/>
          </a:avLst>
        </a:prstGeom>
        <a:solidFill>
          <a:schemeClr val="bg1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tx2"/>
              </a:solidFill>
              <a:cs typeface="Arial" panose="020B0604020202020204" pitchFamily="34" charset="0"/>
            </a:rPr>
            <a:t>Street address</a:t>
          </a:r>
          <a:endParaRPr lang="en-US" sz="1050" kern="1200" dirty="0">
            <a:solidFill>
              <a:schemeClr val="tx2"/>
            </a:solidFill>
          </a:endParaRPr>
        </a:p>
      </dsp:txBody>
      <dsp:txXfrm>
        <a:off x="3095211" y="803182"/>
        <a:ext cx="2085317" cy="358975"/>
      </dsp:txXfrm>
    </dsp:sp>
    <dsp:sp modelId="{000CFD3F-5AEB-4803-8AC3-658347500CC2}">
      <dsp:nvSpPr>
        <dsp:cNvPr id="0" name=""/>
        <dsp:cNvSpPr/>
      </dsp:nvSpPr>
      <dsp:spPr>
        <a:xfrm>
          <a:off x="3098354" y="1225285"/>
          <a:ext cx="2107653" cy="381311"/>
        </a:xfrm>
        <a:prstGeom prst="roundRect">
          <a:avLst>
            <a:gd name="adj" fmla="val 10000"/>
          </a:avLst>
        </a:prstGeom>
        <a:solidFill>
          <a:schemeClr val="bg1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tx2"/>
              </a:solidFill>
              <a:cs typeface="Arial" panose="020B0604020202020204" pitchFamily="34" charset="0"/>
            </a:rPr>
            <a:t>City</a:t>
          </a:r>
          <a:endParaRPr lang="en-US" sz="1050" kern="1200" dirty="0">
            <a:solidFill>
              <a:schemeClr val="tx2"/>
            </a:solidFill>
          </a:endParaRPr>
        </a:p>
      </dsp:txBody>
      <dsp:txXfrm>
        <a:off x="3109522" y="1236453"/>
        <a:ext cx="2085317" cy="358975"/>
      </dsp:txXfrm>
    </dsp:sp>
    <dsp:sp modelId="{A3E65249-7C12-46AE-9C9C-DF90AABA59B1}">
      <dsp:nvSpPr>
        <dsp:cNvPr id="0" name=""/>
        <dsp:cNvSpPr/>
      </dsp:nvSpPr>
      <dsp:spPr>
        <a:xfrm>
          <a:off x="3098354" y="1665260"/>
          <a:ext cx="2107653" cy="381311"/>
        </a:xfrm>
        <a:prstGeom prst="roundRect">
          <a:avLst>
            <a:gd name="adj" fmla="val 10000"/>
          </a:avLst>
        </a:prstGeom>
        <a:solidFill>
          <a:schemeClr val="bg1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tx2"/>
              </a:solidFill>
            </a:rPr>
            <a:t>Code</a:t>
          </a:r>
        </a:p>
      </dsp:txBody>
      <dsp:txXfrm>
        <a:off x="3109522" y="1676428"/>
        <a:ext cx="2085317" cy="358975"/>
      </dsp:txXfrm>
    </dsp:sp>
    <dsp:sp modelId="{B141C6B4-22BD-40B9-A028-74CD3F8BBE78}">
      <dsp:nvSpPr>
        <dsp:cNvPr id="0" name=""/>
        <dsp:cNvSpPr/>
      </dsp:nvSpPr>
      <dsp:spPr>
        <a:xfrm>
          <a:off x="3098354" y="2105235"/>
          <a:ext cx="2107653" cy="381311"/>
        </a:xfrm>
        <a:prstGeom prst="roundRect">
          <a:avLst>
            <a:gd name="adj" fmla="val 10000"/>
          </a:avLst>
        </a:prstGeom>
        <a:solidFill>
          <a:schemeClr val="bg2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50" kern="1200" dirty="0">
            <a:solidFill>
              <a:schemeClr val="tx2"/>
            </a:solidFill>
          </a:endParaRPr>
        </a:p>
      </dsp:txBody>
      <dsp:txXfrm>
        <a:off x="3109522" y="2116403"/>
        <a:ext cx="2085317" cy="3589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C9FF93-CDFA-464A-A75F-C45C1317BB84}">
      <dsp:nvSpPr>
        <dsp:cNvPr id="0" name=""/>
        <dsp:cNvSpPr/>
      </dsp:nvSpPr>
      <dsp:spPr>
        <a:xfrm>
          <a:off x="667" y="0"/>
          <a:ext cx="1736783" cy="3548540"/>
        </a:xfrm>
        <a:prstGeom prst="roundRect">
          <a:avLst>
            <a:gd name="adj" fmla="val 1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2"/>
              </a:solidFill>
              <a:cs typeface="Arial" panose="020B0604020202020204" pitchFamily="34" charset="0"/>
            </a:rPr>
            <a:t>Name</a:t>
          </a:r>
          <a:endParaRPr lang="en-US" sz="1600" kern="1200" dirty="0"/>
        </a:p>
      </dsp:txBody>
      <dsp:txXfrm>
        <a:off x="667" y="0"/>
        <a:ext cx="1736783" cy="1064562"/>
      </dsp:txXfrm>
    </dsp:sp>
    <dsp:sp modelId="{103CEA5E-5250-4639-9E00-38A3A72ED0AE}">
      <dsp:nvSpPr>
        <dsp:cNvPr id="0" name=""/>
        <dsp:cNvSpPr/>
      </dsp:nvSpPr>
      <dsp:spPr>
        <a:xfrm>
          <a:off x="174346" y="1064865"/>
          <a:ext cx="1389426" cy="697146"/>
        </a:xfrm>
        <a:prstGeom prst="roundRect">
          <a:avLst>
            <a:gd name="adj" fmla="val 10000"/>
          </a:avLst>
        </a:prstGeom>
        <a:solidFill>
          <a:schemeClr val="bg1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tx2"/>
              </a:solidFill>
              <a:cs typeface="Arial" panose="020B0604020202020204" pitchFamily="34" charset="0"/>
            </a:rPr>
            <a:t>First Name</a:t>
          </a:r>
          <a:endParaRPr lang="en-US" sz="1050" kern="1200" dirty="0">
            <a:solidFill>
              <a:schemeClr val="tx2"/>
            </a:solidFill>
          </a:endParaRPr>
        </a:p>
      </dsp:txBody>
      <dsp:txXfrm>
        <a:off x="194765" y="1085284"/>
        <a:ext cx="1348588" cy="656308"/>
      </dsp:txXfrm>
    </dsp:sp>
    <dsp:sp modelId="{F9442A7B-D862-45EF-AD5E-9A485DD285DC}">
      <dsp:nvSpPr>
        <dsp:cNvPr id="0" name=""/>
        <dsp:cNvSpPr/>
      </dsp:nvSpPr>
      <dsp:spPr>
        <a:xfrm>
          <a:off x="174346" y="1869264"/>
          <a:ext cx="1389426" cy="697146"/>
        </a:xfrm>
        <a:prstGeom prst="roundRect">
          <a:avLst>
            <a:gd name="adj" fmla="val 10000"/>
          </a:avLst>
        </a:prstGeom>
        <a:solidFill>
          <a:schemeClr val="bg1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tx2"/>
              </a:solidFill>
              <a:cs typeface="Arial" panose="020B0604020202020204" pitchFamily="34" charset="0"/>
            </a:rPr>
            <a:t>Last Name</a:t>
          </a:r>
          <a:endParaRPr lang="en-US" sz="1050" kern="1200" dirty="0">
            <a:solidFill>
              <a:schemeClr val="tx2"/>
            </a:solidFill>
          </a:endParaRPr>
        </a:p>
      </dsp:txBody>
      <dsp:txXfrm>
        <a:off x="194765" y="1889683"/>
        <a:ext cx="1348588" cy="656308"/>
      </dsp:txXfrm>
    </dsp:sp>
    <dsp:sp modelId="{45A6A965-9598-417E-9FE7-9420FC64036A}">
      <dsp:nvSpPr>
        <dsp:cNvPr id="0" name=""/>
        <dsp:cNvSpPr/>
      </dsp:nvSpPr>
      <dsp:spPr>
        <a:xfrm>
          <a:off x="174346" y="2673663"/>
          <a:ext cx="1389426" cy="697146"/>
        </a:xfrm>
        <a:prstGeom prst="roundRect">
          <a:avLst>
            <a:gd name="adj" fmla="val 10000"/>
          </a:avLst>
        </a:prstGeom>
        <a:solidFill>
          <a:schemeClr val="bg2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tx2"/>
              </a:solidFill>
            </a:rPr>
            <a:t> </a:t>
          </a:r>
        </a:p>
      </dsp:txBody>
      <dsp:txXfrm>
        <a:off x="194765" y="2694082"/>
        <a:ext cx="1348588" cy="656308"/>
      </dsp:txXfrm>
    </dsp:sp>
    <dsp:sp modelId="{44F8A94C-ADB8-4FBD-8B5A-EE7E35D75EE7}">
      <dsp:nvSpPr>
        <dsp:cNvPr id="0" name=""/>
        <dsp:cNvSpPr/>
      </dsp:nvSpPr>
      <dsp:spPr>
        <a:xfrm>
          <a:off x="1867710" y="0"/>
          <a:ext cx="1736783" cy="3548540"/>
        </a:xfrm>
        <a:prstGeom prst="roundRect">
          <a:avLst>
            <a:gd name="adj" fmla="val 1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2"/>
              </a:solidFill>
              <a:cs typeface="Arial" panose="020B0604020202020204" pitchFamily="34" charset="0"/>
            </a:rPr>
            <a:t>Email</a:t>
          </a:r>
          <a:endParaRPr lang="en-US" sz="1600" kern="1200" dirty="0"/>
        </a:p>
      </dsp:txBody>
      <dsp:txXfrm>
        <a:off x="1867710" y="0"/>
        <a:ext cx="1736783" cy="1064562"/>
      </dsp:txXfrm>
    </dsp:sp>
    <dsp:sp modelId="{80619A5E-3149-4A6A-8CC9-E452CACC118D}">
      <dsp:nvSpPr>
        <dsp:cNvPr id="0" name=""/>
        <dsp:cNvSpPr/>
      </dsp:nvSpPr>
      <dsp:spPr>
        <a:xfrm>
          <a:off x="2041388" y="1064562"/>
          <a:ext cx="1389426" cy="2306551"/>
        </a:xfrm>
        <a:prstGeom prst="roundRect">
          <a:avLst>
            <a:gd name="adj" fmla="val 10000"/>
          </a:avLst>
        </a:prstGeom>
        <a:solidFill>
          <a:schemeClr val="bg1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tx2"/>
              </a:solidFill>
              <a:cs typeface="Arial" panose="020B0604020202020204" pitchFamily="34" charset="0"/>
            </a:rPr>
            <a:t>Email</a:t>
          </a:r>
          <a:endParaRPr lang="en-US" sz="1050" kern="1200" dirty="0">
            <a:solidFill>
              <a:schemeClr val="tx2"/>
            </a:solidFill>
          </a:endParaRPr>
        </a:p>
      </dsp:txBody>
      <dsp:txXfrm>
        <a:off x="2082083" y="1105257"/>
        <a:ext cx="1308036" cy="2225161"/>
      </dsp:txXfrm>
    </dsp:sp>
    <dsp:sp modelId="{EF468167-C67C-49C2-839A-C622F06CAB6F}">
      <dsp:nvSpPr>
        <dsp:cNvPr id="0" name=""/>
        <dsp:cNvSpPr/>
      </dsp:nvSpPr>
      <dsp:spPr>
        <a:xfrm>
          <a:off x="3734752" y="0"/>
          <a:ext cx="1736783" cy="3548540"/>
        </a:xfrm>
        <a:prstGeom prst="roundRect">
          <a:avLst>
            <a:gd name="adj" fmla="val 1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2"/>
              </a:solidFill>
              <a:cs typeface="Arial" panose="020B0604020202020204" pitchFamily="34" charset="0"/>
            </a:rPr>
            <a:t>Password</a:t>
          </a:r>
          <a:endParaRPr lang="en-US" sz="1600" kern="1200" dirty="0"/>
        </a:p>
      </dsp:txBody>
      <dsp:txXfrm>
        <a:off x="3734752" y="0"/>
        <a:ext cx="1736783" cy="1064562"/>
      </dsp:txXfrm>
    </dsp:sp>
    <dsp:sp modelId="{827D641A-6E1B-462B-82A1-481C9617923D}">
      <dsp:nvSpPr>
        <dsp:cNvPr id="0" name=""/>
        <dsp:cNvSpPr/>
      </dsp:nvSpPr>
      <dsp:spPr>
        <a:xfrm>
          <a:off x="3908430" y="1064865"/>
          <a:ext cx="1389426" cy="697146"/>
        </a:xfrm>
        <a:prstGeom prst="roundRect">
          <a:avLst>
            <a:gd name="adj" fmla="val 10000"/>
          </a:avLst>
        </a:prstGeom>
        <a:solidFill>
          <a:schemeClr val="bg1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tx2"/>
              </a:solidFill>
              <a:cs typeface="Arial" panose="020B0604020202020204" pitchFamily="34" charset="0"/>
            </a:rPr>
            <a:t>Password</a:t>
          </a:r>
          <a:endParaRPr lang="en-US" sz="1050" kern="1200" dirty="0">
            <a:solidFill>
              <a:schemeClr val="tx2"/>
            </a:solidFill>
          </a:endParaRPr>
        </a:p>
      </dsp:txBody>
      <dsp:txXfrm>
        <a:off x="3928849" y="1085284"/>
        <a:ext cx="1348588" cy="656308"/>
      </dsp:txXfrm>
    </dsp:sp>
    <dsp:sp modelId="{913ED80F-749A-4D6D-9FF6-2B22F5135659}">
      <dsp:nvSpPr>
        <dsp:cNvPr id="0" name=""/>
        <dsp:cNvSpPr/>
      </dsp:nvSpPr>
      <dsp:spPr>
        <a:xfrm>
          <a:off x="3908430" y="1869264"/>
          <a:ext cx="1389426" cy="697146"/>
        </a:xfrm>
        <a:prstGeom prst="roundRect">
          <a:avLst>
            <a:gd name="adj" fmla="val 10000"/>
          </a:avLst>
        </a:prstGeom>
        <a:solidFill>
          <a:schemeClr val="bg1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tx2"/>
              </a:solidFill>
              <a:cs typeface="Arial" panose="020B0604020202020204" pitchFamily="34" charset="0"/>
            </a:rPr>
            <a:t>Confirm password</a:t>
          </a:r>
          <a:endParaRPr lang="en-US" sz="1050" kern="1200" dirty="0">
            <a:solidFill>
              <a:schemeClr val="tx2"/>
            </a:solidFill>
          </a:endParaRPr>
        </a:p>
      </dsp:txBody>
      <dsp:txXfrm>
        <a:off x="3928849" y="1889683"/>
        <a:ext cx="1348588" cy="656308"/>
      </dsp:txXfrm>
    </dsp:sp>
    <dsp:sp modelId="{FF11490A-0A44-47B2-85BA-9FD1CC063C90}">
      <dsp:nvSpPr>
        <dsp:cNvPr id="0" name=""/>
        <dsp:cNvSpPr/>
      </dsp:nvSpPr>
      <dsp:spPr>
        <a:xfrm>
          <a:off x="3908430" y="2673663"/>
          <a:ext cx="1389426" cy="697146"/>
        </a:xfrm>
        <a:prstGeom prst="roundRect">
          <a:avLst>
            <a:gd name="adj" fmla="val 10000"/>
          </a:avLst>
        </a:prstGeom>
        <a:solidFill>
          <a:schemeClr val="bg2"/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tx2"/>
              </a:solidFill>
            </a:rPr>
            <a:t> </a:t>
          </a:r>
        </a:p>
      </dsp:txBody>
      <dsp:txXfrm>
        <a:off x="3928849" y="2694082"/>
        <a:ext cx="1348588" cy="65630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674126-856E-40A2-AED1-66B0EF9F29B2}">
      <dsp:nvSpPr>
        <dsp:cNvPr id="0" name=""/>
        <dsp:cNvSpPr/>
      </dsp:nvSpPr>
      <dsp:spPr>
        <a:xfrm>
          <a:off x="0" y="2014657"/>
          <a:ext cx="11560628" cy="157955"/>
        </a:xfrm>
        <a:prstGeom prst="notchedRightArrow">
          <a:avLst/>
        </a:prstGeom>
        <a:solidFill>
          <a:schemeClr val="accent3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555D7C-BA79-40AB-AEB4-9DF6047BAF06}">
      <dsp:nvSpPr>
        <dsp:cNvPr id="0" name=""/>
        <dsp:cNvSpPr/>
      </dsp:nvSpPr>
      <dsp:spPr>
        <a:xfrm>
          <a:off x="2857" y="0"/>
          <a:ext cx="1663815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Open URL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Take Screenshot</a:t>
          </a:r>
        </a:p>
      </dsp:txBody>
      <dsp:txXfrm>
        <a:off x="2857" y="0"/>
        <a:ext cx="1663815" cy="1669366"/>
      </dsp:txXfrm>
    </dsp:sp>
    <dsp:sp modelId="{1F883994-82B5-4883-84E5-27DEA523696A}">
      <dsp:nvSpPr>
        <dsp:cNvPr id="0" name=""/>
        <dsp:cNvSpPr/>
      </dsp:nvSpPr>
      <dsp:spPr>
        <a:xfrm>
          <a:off x="692239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A42F7C-715B-4A79-9828-F6AC332F3146}">
      <dsp:nvSpPr>
        <dsp:cNvPr id="0" name=""/>
        <dsp:cNvSpPr/>
      </dsp:nvSpPr>
      <dsp:spPr>
        <a:xfrm>
          <a:off x="1749864" y="2504049"/>
          <a:ext cx="1663815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Go to Registration page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Take Screenshot</a:t>
          </a:r>
        </a:p>
      </dsp:txBody>
      <dsp:txXfrm>
        <a:off x="1749864" y="2504049"/>
        <a:ext cx="1663815" cy="1669366"/>
      </dsp:txXfrm>
    </dsp:sp>
    <dsp:sp modelId="{C3811A8C-C5B9-40D6-9371-4FC75134A683}">
      <dsp:nvSpPr>
        <dsp:cNvPr id="0" name=""/>
        <dsp:cNvSpPr/>
      </dsp:nvSpPr>
      <dsp:spPr>
        <a:xfrm>
          <a:off x="2439246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CDBD6E-3669-4F1C-9CC4-93E35C648322}">
      <dsp:nvSpPr>
        <dsp:cNvPr id="0" name=""/>
        <dsp:cNvSpPr/>
      </dsp:nvSpPr>
      <dsp:spPr>
        <a:xfrm>
          <a:off x="3496871" y="0"/>
          <a:ext cx="1663815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1" kern="1200" dirty="0">
              <a:solidFill>
                <a:schemeClr val="tx1"/>
              </a:solidFill>
            </a:rPr>
            <a:t>No Input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Take Screenshot</a:t>
          </a:r>
        </a:p>
      </dsp:txBody>
      <dsp:txXfrm>
        <a:off x="3496871" y="0"/>
        <a:ext cx="1663815" cy="1669366"/>
      </dsp:txXfrm>
    </dsp:sp>
    <dsp:sp modelId="{47A22639-27DB-48B6-8C1A-0E49E17D2CAD}">
      <dsp:nvSpPr>
        <dsp:cNvPr id="0" name=""/>
        <dsp:cNvSpPr/>
      </dsp:nvSpPr>
      <dsp:spPr>
        <a:xfrm>
          <a:off x="4186252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A64E7E-39F7-47B6-BE20-7054A81C7ED8}">
      <dsp:nvSpPr>
        <dsp:cNvPr id="0" name=""/>
        <dsp:cNvSpPr/>
      </dsp:nvSpPr>
      <dsp:spPr>
        <a:xfrm>
          <a:off x="5243877" y="2504049"/>
          <a:ext cx="1663815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Required fields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Take Screenshot</a:t>
          </a:r>
        </a:p>
      </dsp:txBody>
      <dsp:txXfrm>
        <a:off x="5243877" y="2504049"/>
        <a:ext cx="1663815" cy="1669366"/>
      </dsp:txXfrm>
    </dsp:sp>
    <dsp:sp modelId="{0B9460AF-9DA8-4898-B704-60496BEF18AE}">
      <dsp:nvSpPr>
        <dsp:cNvPr id="0" name=""/>
        <dsp:cNvSpPr/>
      </dsp:nvSpPr>
      <dsp:spPr>
        <a:xfrm>
          <a:off x="5933259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295B71-D6E8-480C-8501-C468B1927EAA}">
      <dsp:nvSpPr>
        <dsp:cNvPr id="0" name=""/>
        <dsp:cNvSpPr/>
      </dsp:nvSpPr>
      <dsp:spPr>
        <a:xfrm>
          <a:off x="6990884" y="0"/>
          <a:ext cx="1663815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Optional Fields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Take Screenshot</a:t>
          </a:r>
        </a:p>
      </dsp:txBody>
      <dsp:txXfrm>
        <a:off x="6990884" y="0"/>
        <a:ext cx="1663815" cy="1669366"/>
      </dsp:txXfrm>
    </dsp:sp>
    <dsp:sp modelId="{155E5997-386E-441B-878C-596380EE7AD5}">
      <dsp:nvSpPr>
        <dsp:cNvPr id="0" name=""/>
        <dsp:cNvSpPr/>
      </dsp:nvSpPr>
      <dsp:spPr>
        <a:xfrm>
          <a:off x="7680266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943114-31A1-44FC-A853-EEE9901DD889}">
      <dsp:nvSpPr>
        <dsp:cNvPr id="0" name=""/>
        <dsp:cNvSpPr/>
      </dsp:nvSpPr>
      <dsp:spPr>
        <a:xfrm>
          <a:off x="8737891" y="2504049"/>
          <a:ext cx="1663815" cy="1669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1" kern="1200" dirty="0">
              <a:solidFill>
                <a:schemeClr val="tx1"/>
              </a:solidFill>
            </a:rPr>
            <a:t>Positive Data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Take Screenshot</a:t>
          </a:r>
        </a:p>
      </dsp:txBody>
      <dsp:txXfrm>
        <a:off x="8737891" y="2504049"/>
        <a:ext cx="1663815" cy="1669366"/>
      </dsp:txXfrm>
    </dsp:sp>
    <dsp:sp modelId="{9E2F2A95-FCE2-4B1D-ADB6-0EA0E829C435}">
      <dsp:nvSpPr>
        <dsp:cNvPr id="0" name=""/>
        <dsp:cNvSpPr/>
      </dsp:nvSpPr>
      <dsp:spPr>
        <a:xfrm>
          <a:off x="9427273" y="1944181"/>
          <a:ext cx="285052" cy="285052"/>
        </a:xfrm>
        <a:prstGeom prst="ellipse">
          <a:avLst/>
        </a:prstGeom>
        <a:solidFill>
          <a:schemeClr val="bg1"/>
        </a:solidFill>
        <a:ln w="38100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366289-7251-4248-8185-9FEDE67FEB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11AAB-DA95-4CED-94BD-874BA4394E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2D0D4-6341-4059-9D73-098573890B8F}" type="datetimeFigureOut">
              <a:rPr lang="en-US" smtClean="0"/>
              <a:t>10/15/2021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222C7-E745-4972-ADB2-26864641F2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AA558-CC6A-4543-8082-2ECED10B3D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FEEF11-4551-44CC-8138-2C9C44119EA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7647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A64C05-FCBF-48B1-ABC9-9F817F02AAEB}" type="datetimeFigureOut">
              <a:rPr lang="en-US" smtClean="0"/>
              <a:t>10/15/2021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C8E5D6-E240-4AB4-B03F-F45C58F87E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306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48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577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40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555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960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892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829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67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04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B4ED54-5B5E-4A04-93D3-5772E3CE3818}" type="datetime1">
              <a:rPr lang="en-US" smtClean="0"/>
              <a:pPr/>
              <a:t>10/15/2021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7589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3429849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628380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9137758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988377"/>
            <a:ext cx="2492830" cy="557784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3584516"/>
            <a:ext cx="2492828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8472" y="2988377"/>
            <a:ext cx="2492830" cy="553373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/>
          </p:nvPr>
        </p:nvSpPr>
        <p:spPr>
          <a:xfrm>
            <a:off x="6298471" y="3584516"/>
            <a:ext cx="2492830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4"/>
          </p:nvPr>
        </p:nvSpPr>
        <p:spPr>
          <a:xfrm>
            <a:off x="3444517" y="2988377"/>
            <a:ext cx="2492830" cy="557784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5"/>
          </p:nvPr>
        </p:nvSpPr>
        <p:spPr>
          <a:xfrm>
            <a:off x="3444519" y="3584516"/>
            <a:ext cx="2492828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9138807" y="2988377"/>
            <a:ext cx="2492830" cy="553373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20" name="Content Placeholder 5"/>
          <p:cNvSpPr>
            <a:spLocks noGrp="1"/>
          </p:cNvSpPr>
          <p:nvPr>
            <p:ph sz="quarter" idx="17"/>
          </p:nvPr>
        </p:nvSpPr>
        <p:spPr>
          <a:xfrm>
            <a:off x="9138806" y="3584516"/>
            <a:ext cx="2492830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581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450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95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232275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0927" y="709565"/>
            <a:ext cx="6650991" cy="699407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632857"/>
            <a:ext cx="6650991" cy="4205188"/>
          </a:xfrm>
        </p:spPr>
        <p:txBody>
          <a:bodyPr anchor="t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701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8622917" y="3322281"/>
            <a:ext cx="3367862" cy="336786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 Watermark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768350" y="2312987"/>
            <a:ext cx="731520" cy="73152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1791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82884F1-FFEA-405F-9602-3DCA865EDA4E}" type="datetime1">
              <a:rPr lang="en-US" smtClean="0"/>
              <a:pPr/>
              <a:t>10/15/2021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 rot="5400000">
            <a:off x="1415595" y="3435840"/>
            <a:ext cx="57607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459554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349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914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844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446534" y="4284627"/>
            <a:ext cx="11292840" cy="201167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5695849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446534" y="4114808"/>
            <a:ext cx="1129284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4220835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4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648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39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660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905648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3580809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905649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3580809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25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103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94070D-8484-4B7B-ADE0-4CCDD63802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8626" y="5120639"/>
            <a:ext cx="12200626" cy="17326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59402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rgbClr val="465359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6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59405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3642897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8" name="Content Placeholder 3"/>
          <p:cNvSpPr>
            <a:spLocks noGrp="1"/>
          </p:cNvSpPr>
          <p:nvPr>
            <p:ph sz="half" idx="11" hasCustomPrompt="1"/>
          </p:nvPr>
        </p:nvSpPr>
        <p:spPr>
          <a:xfrm>
            <a:off x="3642900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6526392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0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6526395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9409888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2" name="Content Placeholder 3"/>
          <p:cNvSpPr>
            <a:spLocks noGrp="1"/>
          </p:cNvSpPr>
          <p:nvPr>
            <p:ph sz="half" idx="15" hasCustomPrompt="1"/>
          </p:nvPr>
        </p:nvSpPr>
        <p:spPr>
          <a:xfrm>
            <a:off x="9409891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553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B4ED54-5B5E-4A04-93D3-5772E3CE3818}" type="datetime1">
              <a:rPr lang="en-US" smtClean="0"/>
              <a:pPr/>
              <a:t>10/15/2021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5295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448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7" r:id="rId2"/>
    <p:sldLayoutId id="2147483675" r:id="rId3"/>
    <p:sldLayoutId id="2147483676" r:id="rId4"/>
    <p:sldLayoutId id="2147483677" r:id="rId5"/>
    <p:sldLayoutId id="2147483684" r:id="rId6"/>
    <p:sldLayoutId id="2147483678" r:id="rId7"/>
    <p:sldLayoutId id="2147483692" r:id="rId8"/>
    <p:sldLayoutId id="2147483690" r:id="rId9"/>
    <p:sldLayoutId id="2147483691" r:id="rId10"/>
    <p:sldLayoutId id="2147483679" r:id="rId11"/>
    <p:sldLayoutId id="2147483680" r:id="rId12"/>
    <p:sldLayoutId id="2147483688" r:id="rId13"/>
    <p:sldLayoutId id="2147483686" r:id="rId14"/>
    <p:sldLayoutId id="2147483689" r:id="rId15"/>
    <p:sldLayoutId id="2147483683" r:id="rId16"/>
    <p:sldLayoutId id="2147483681" r:id="rId17"/>
    <p:sldLayoutId id="2147483682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Placeholder 10" descr="group of employees collaborating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School Registration App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598" y="5504576"/>
            <a:ext cx="10965142" cy="4474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Registration Page Testing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157330" y="1179829"/>
            <a:ext cx="7394589" cy="4658216"/>
          </a:xfrm>
        </p:spPr>
        <p:txBody>
          <a:bodyPr/>
          <a:lstStyle/>
          <a:p>
            <a:r>
              <a:rPr lang="en-ZA" sz="1800" dirty="0">
                <a:solidFill>
                  <a:srgbClr val="3A3A3A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Verify the messages for each mandatory field.</a:t>
            </a:r>
            <a:endParaRPr lang="en-Z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ZA" sz="1800" dirty="0">
                <a:solidFill>
                  <a:srgbClr val="3A3A3A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Verify that hints are provided for each field on the form, for the ease of use</a:t>
            </a:r>
            <a:endParaRPr lang="en-Z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ZA" sz="1800" dirty="0">
                <a:solidFill>
                  <a:srgbClr val="3A3A3A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Verify if the user cannot proceed without filling all the mandatory fields.</a:t>
            </a:r>
            <a:endParaRPr lang="en-Z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ZA" sz="1800" dirty="0">
                <a:solidFill>
                  <a:srgbClr val="3A3A3A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Verify if the user gets confirmation message if successfully registered</a:t>
            </a:r>
          </a:p>
          <a:p>
            <a:r>
              <a:rPr lang="en-ZA" sz="1800" dirty="0">
                <a:solidFill>
                  <a:srgbClr val="3A3A3A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Verify if email is in correct format</a:t>
            </a:r>
            <a:endParaRPr lang="en-Z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ZA" sz="1800" dirty="0">
                <a:solidFill>
                  <a:srgbClr val="3A3A3A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Verify if a user can sign-up successfully with all the mandatory details.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</a:t>
            </a:r>
            <a:br>
              <a:rPr lang="en-US" dirty="0"/>
            </a:br>
            <a:r>
              <a:rPr lang="en-US" dirty="0"/>
              <a:t>Scenario</a:t>
            </a:r>
          </a:p>
        </p:txBody>
      </p:sp>
      <p:grpSp>
        <p:nvGrpSpPr>
          <p:cNvPr id="16" name="Group 40" descr="binoculars icon"/>
          <p:cNvGrpSpPr>
            <a:grpSpLocks noChangeAspect="1"/>
          </p:cNvGrpSpPr>
          <p:nvPr/>
        </p:nvGrpSpPr>
        <p:grpSpPr bwMode="auto">
          <a:xfrm>
            <a:off x="10932718" y="5712408"/>
            <a:ext cx="1238401" cy="1145592"/>
            <a:chOff x="3438" y="454"/>
            <a:chExt cx="427" cy="395"/>
          </a:xfrm>
          <a:solidFill>
            <a:schemeClr val="bg1">
              <a:alpha val="50000"/>
            </a:schemeClr>
          </a:solidFill>
        </p:grpSpPr>
        <p:sp>
          <p:nvSpPr>
            <p:cNvPr id="17" name="Freeform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8" name="Group 40" descr="binoculars icon"/>
          <p:cNvGrpSpPr>
            <a:grpSpLocks noChangeAspect="1"/>
          </p:cNvGrpSpPr>
          <p:nvPr/>
        </p:nvGrpSpPr>
        <p:grpSpPr bwMode="auto">
          <a:xfrm>
            <a:off x="868680" y="2433209"/>
            <a:ext cx="530860" cy="491076"/>
            <a:chOff x="3438" y="454"/>
            <a:chExt cx="427" cy="395"/>
          </a:xfrm>
          <a:solidFill>
            <a:schemeClr val="accent1"/>
          </a:solidFill>
        </p:grpSpPr>
        <p:sp>
          <p:nvSpPr>
            <p:cNvPr id="29" name="Freeform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Freeform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09165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Steps</a:t>
            </a:r>
          </a:p>
        </p:txBody>
      </p:sp>
      <p:pic>
        <p:nvPicPr>
          <p:cNvPr id="18" name="Picture Placeholder 17" descr="man and woman sitting at office table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graphicFrame>
        <p:nvGraphicFramePr>
          <p:cNvPr id="15" name="Content Placeholder 100" descr="SmartArt Graphic">
            <a:extLst>
              <a:ext uri="{FF2B5EF4-FFF2-40B4-BE49-F238E27FC236}">
                <a16:creationId xmlns:a16="http://schemas.microsoft.com/office/drawing/2014/main" id="{B5D5564A-0C86-4C0D-8913-1C2ECCFAA6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0382642"/>
              </p:ext>
            </p:extLst>
          </p:nvPr>
        </p:nvGraphicFramePr>
        <p:xfrm>
          <a:off x="4974768" y="2408047"/>
          <a:ext cx="6574973" cy="3461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41421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 descr="smartart graphic"/>
          <p:cNvGraphicFramePr/>
          <p:nvPr>
            <p:extLst>
              <p:ext uri="{D42A27DB-BD31-4B8C-83A1-F6EECF244321}">
                <p14:modId xmlns:p14="http://schemas.microsoft.com/office/powerpoint/2010/main" val="63612394"/>
              </p:ext>
            </p:extLst>
          </p:nvPr>
        </p:nvGraphicFramePr>
        <p:xfrm>
          <a:off x="6386234" y="5634656"/>
          <a:ext cx="5472204" cy="8354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80181" y="824355"/>
            <a:ext cx="11029616" cy="988332"/>
          </a:xfrm>
        </p:spPr>
        <p:txBody>
          <a:bodyPr/>
          <a:lstStyle/>
          <a:p>
            <a:r>
              <a:rPr lang="en-US" dirty="0"/>
              <a:t>Registration 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26F5A3-B8AD-4B44-B8A2-1E95D76B39DD}"/>
              </a:ext>
            </a:extLst>
          </p:cNvPr>
          <p:cNvSpPr txBox="1"/>
          <p:nvPr/>
        </p:nvSpPr>
        <p:spPr>
          <a:xfrm>
            <a:off x="485422" y="2325312"/>
            <a:ext cx="5460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cs typeface="Arial" panose="020B0604020202020204" pitchFamily="34" charset="0"/>
              </a:rPr>
              <a:t>Required fields</a:t>
            </a:r>
          </a:p>
        </p:txBody>
      </p:sp>
      <p:sp>
        <p:nvSpPr>
          <p:cNvPr id="308" name="TextBox 307">
            <a:extLst>
              <a:ext uri="{FF2B5EF4-FFF2-40B4-BE49-F238E27FC236}">
                <a16:creationId xmlns:a16="http://schemas.microsoft.com/office/drawing/2014/main" id="{FD26F5A3-B8AD-4B44-B8A2-1E95D76B39DD}"/>
              </a:ext>
            </a:extLst>
          </p:cNvPr>
          <p:cNvSpPr txBox="1"/>
          <p:nvPr/>
        </p:nvSpPr>
        <p:spPr>
          <a:xfrm>
            <a:off x="6370515" y="2325312"/>
            <a:ext cx="5460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cs typeface="Arial" panose="020B0604020202020204" pitchFamily="34" charset="0"/>
              </a:rPr>
              <a:t>Optional fields</a:t>
            </a:r>
          </a:p>
        </p:txBody>
      </p:sp>
      <p:sp>
        <p:nvSpPr>
          <p:cNvPr id="322" name="Isosceles Triangle 3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V="1">
            <a:off x="5931704" y="4190322"/>
            <a:ext cx="561703" cy="235132"/>
          </a:xfrm>
          <a:prstGeom prst="triangle">
            <a:avLst/>
          </a:prstGeom>
          <a:solidFill>
            <a:srgbClr val="969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27" name="Group 4" descr="box icon"/>
          <p:cNvGrpSpPr>
            <a:grpSpLocks noChangeAspect="1"/>
          </p:cNvGrpSpPr>
          <p:nvPr/>
        </p:nvGrpSpPr>
        <p:grpSpPr bwMode="auto">
          <a:xfrm>
            <a:off x="1718163" y="2185949"/>
            <a:ext cx="614206" cy="596222"/>
            <a:chOff x="516" y="591"/>
            <a:chExt cx="444" cy="431"/>
          </a:xfrm>
          <a:solidFill>
            <a:schemeClr val="accent3"/>
          </a:solidFill>
        </p:grpSpPr>
        <p:sp>
          <p:nvSpPr>
            <p:cNvPr id="328" name="Freeform 5"/>
            <p:cNvSpPr>
              <a:spLocks noEditPoints="1"/>
            </p:cNvSpPr>
            <p:nvPr/>
          </p:nvSpPr>
          <p:spPr bwMode="auto">
            <a:xfrm>
              <a:off x="517" y="681"/>
              <a:ext cx="239" cy="341"/>
            </a:xfrm>
            <a:custGeom>
              <a:avLst/>
              <a:gdLst>
                <a:gd name="T0" fmla="*/ 150 w 156"/>
                <a:gd name="T1" fmla="*/ 228 h 228"/>
                <a:gd name="T2" fmla="*/ 148 w 156"/>
                <a:gd name="T3" fmla="*/ 228 h 228"/>
                <a:gd name="T4" fmla="*/ 4 w 156"/>
                <a:gd name="T5" fmla="*/ 168 h 228"/>
                <a:gd name="T6" fmla="*/ 0 w 156"/>
                <a:gd name="T7" fmla="*/ 162 h 228"/>
                <a:gd name="T8" fmla="*/ 0 w 156"/>
                <a:gd name="T9" fmla="*/ 6 h 228"/>
                <a:gd name="T10" fmla="*/ 3 w 156"/>
                <a:gd name="T11" fmla="*/ 1 h 228"/>
                <a:gd name="T12" fmla="*/ 9 w 156"/>
                <a:gd name="T13" fmla="*/ 1 h 228"/>
                <a:gd name="T14" fmla="*/ 153 w 156"/>
                <a:gd name="T15" fmla="*/ 61 h 228"/>
                <a:gd name="T16" fmla="*/ 156 w 156"/>
                <a:gd name="T17" fmla="*/ 66 h 228"/>
                <a:gd name="T18" fmla="*/ 156 w 156"/>
                <a:gd name="T19" fmla="*/ 222 h 228"/>
                <a:gd name="T20" fmla="*/ 154 w 156"/>
                <a:gd name="T21" fmla="*/ 227 h 228"/>
                <a:gd name="T22" fmla="*/ 150 w 156"/>
                <a:gd name="T23" fmla="*/ 228 h 228"/>
                <a:gd name="T24" fmla="*/ 12 w 156"/>
                <a:gd name="T25" fmla="*/ 158 h 228"/>
                <a:gd name="T26" fmla="*/ 144 w 156"/>
                <a:gd name="T27" fmla="*/ 213 h 228"/>
                <a:gd name="T28" fmla="*/ 144 w 156"/>
                <a:gd name="T29" fmla="*/ 70 h 228"/>
                <a:gd name="T30" fmla="*/ 12 w 156"/>
                <a:gd name="T31" fmla="*/ 15 h 228"/>
                <a:gd name="T32" fmla="*/ 12 w 156"/>
                <a:gd name="T33" fmla="*/ 15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6" h="228">
                  <a:moveTo>
                    <a:pt x="150" y="228"/>
                  </a:moveTo>
                  <a:cubicBezTo>
                    <a:pt x="149" y="228"/>
                    <a:pt x="149" y="228"/>
                    <a:pt x="148" y="228"/>
                  </a:cubicBezTo>
                  <a:cubicBezTo>
                    <a:pt x="4" y="168"/>
                    <a:pt x="4" y="168"/>
                    <a:pt x="4" y="168"/>
                  </a:cubicBezTo>
                  <a:cubicBezTo>
                    <a:pt x="2" y="167"/>
                    <a:pt x="0" y="165"/>
                    <a:pt x="0" y="16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3"/>
                    <a:pt x="3" y="1"/>
                  </a:cubicBezTo>
                  <a:cubicBezTo>
                    <a:pt x="5" y="0"/>
                    <a:pt x="7" y="0"/>
                    <a:pt x="9" y="1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5" y="62"/>
                    <a:pt x="156" y="64"/>
                    <a:pt x="156" y="66"/>
                  </a:cubicBezTo>
                  <a:cubicBezTo>
                    <a:pt x="156" y="222"/>
                    <a:pt x="156" y="222"/>
                    <a:pt x="156" y="222"/>
                  </a:cubicBezTo>
                  <a:cubicBezTo>
                    <a:pt x="156" y="224"/>
                    <a:pt x="155" y="226"/>
                    <a:pt x="154" y="227"/>
                  </a:cubicBezTo>
                  <a:cubicBezTo>
                    <a:pt x="153" y="228"/>
                    <a:pt x="151" y="228"/>
                    <a:pt x="150" y="228"/>
                  </a:cubicBezTo>
                  <a:close/>
                  <a:moveTo>
                    <a:pt x="12" y="158"/>
                  </a:moveTo>
                  <a:cubicBezTo>
                    <a:pt x="144" y="213"/>
                    <a:pt x="144" y="213"/>
                    <a:pt x="144" y="213"/>
                  </a:cubicBezTo>
                  <a:cubicBezTo>
                    <a:pt x="144" y="70"/>
                    <a:pt x="144" y="70"/>
                    <a:pt x="144" y="70"/>
                  </a:cubicBezTo>
                  <a:cubicBezTo>
                    <a:pt x="12" y="15"/>
                    <a:pt x="12" y="15"/>
                    <a:pt x="12" y="15"/>
                  </a:cubicBezTo>
                  <a:lnTo>
                    <a:pt x="12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9" name="Freeform 6"/>
            <p:cNvSpPr>
              <a:spLocks noEditPoints="1"/>
            </p:cNvSpPr>
            <p:nvPr/>
          </p:nvSpPr>
          <p:spPr bwMode="auto">
            <a:xfrm>
              <a:off x="738" y="681"/>
              <a:ext cx="221" cy="341"/>
            </a:xfrm>
            <a:custGeom>
              <a:avLst/>
              <a:gdLst>
                <a:gd name="T0" fmla="*/ 6 w 144"/>
                <a:gd name="T1" fmla="*/ 228 h 228"/>
                <a:gd name="T2" fmla="*/ 3 w 144"/>
                <a:gd name="T3" fmla="*/ 227 h 228"/>
                <a:gd name="T4" fmla="*/ 0 w 144"/>
                <a:gd name="T5" fmla="*/ 222 h 228"/>
                <a:gd name="T6" fmla="*/ 0 w 144"/>
                <a:gd name="T7" fmla="*/ 66 h 228"/>
                <a:gd name="T8" fmla="*/ 4 w 144"/>
                <a:gd name="T9" fmla="*/ 61 h 228"/>
                <a:gd name="T10" fmla="*/ 136 w 144"/>
                <a:gd name="T11" fmla="*/ 1 h 228"/>
                <a:gd name="T12" fmla="*/ 141 w 144"/>
                <a:gd name="T13" fmla="*/ 1 h 228"/>
                <a:gd name="T14" fmla="*/ 144 w 144"/>
                <a:gd name="T15" fmla="*/ 6 h 228"/>
                <a:gd name="T16" fmla="*/ 144 w 144"/>
                <a:gd name="T17" fmla="*/ 162 h 228"/>
                <a:gd name="T18" fmla="*/ 141 w 144"/>
                <a:gd name="T19" fmla="*/ 168 h 228"/>
                <a:gd name="T20" fmla="*/ 9 w 144"/>
                <a:gd name="T21" fmla="*/ 228 h 228"/>
                <a:gd name="T22" fmla="*/ 6 w 144"/>
                <a:gd name="T23" fmla="*/ 228 h 228"/>
                <a:gd name="T24" fmla="*/ 12 w 144"/>
                <a:gd name="T25" fmla="*/ 70 h 228"/>
                <a:gd name="T26" fmla="*/ 12 w 144"/>
                <a:gd name="T27" fmla="*/ 213 h 228"/>
                <a:gd name="T28" fmla="*/ 132 w 144"/>
                <a:gd name="T29" fmla="*/ 159 h 228"/>
                <a:gd name="T30" fmla="*/ 132 w 144"/>
                <a:gd name="T31" fmla="*/ 16 h 228"/>
                <a:gd name="T32" fmla="*/ 12 w 144"/>
                <a:gd name="T33" fmla="*/ 7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4" h="228">
                  <a:moveTo>
                    <a:pt x="6" y="228"/>
                  </a:moveTo>
                  <a:cubicBezTo>
                    <a:pt x="5" y="228"/>
                    <a:pt x="4" y="228"/>
                    <a:pt x="3" y="227"/>
                  </a:cubicBezTo>
                  <a:cubicBezTo>
                    <a:pt x="1" y="226"/>
                    <a:pt x="0" y="224"/>
                    <a:pt x="0" y="222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4"/>
                    <a:pt x="2" y="62"/>
                    <a:pt x="4" y="61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8" y="0"/>
                    <a:pt x="140" y="0"/>
                    <a:pt x="141" y="1"/>
                  </a:cubicBezTo>
                  <a:cubicBezTo>
                    <a:pt x="143" y="2"/>
                    <a:pt x="144" y="4"/>
                    <a:pt x="144" y="6"/>
                  </a:cubicBezTo>
                  <a:cubicBezTo>
                    <a:pt x="144" y="162"/>
                    <a:pt x="144" y="162"/>
                    <a:pt x="144" y="162"/>
                  </a:cubicBezTo>
                  <a:cubicBezTo>
                    <a:pt x="144" y="165"/>
                    <a:pt x="143" y="167"/>
                    <a:pt x="141" y="168"/>
                  </a:cubicBezTo>
                  <a:cubicBezTo>
                    <a:pt x="9" y="228"/>
                    <a:pt x="9" y="228"/>
                    <a:pt x="9" y="228"/>
                  </a:cubicBezTo>
                  <a:cubicBezTo>
                    <a:pt x="8" y="228"/>
                    <a:pt x="7" y="228"/>
                    <a:pt x="6" y="228"/>
                  </a:cubicBezTo>
                  <a:close/>
                  <a:moveTo>
                    <a:pt x="12" y="70"/>
                  </a:moveTo>
                  <a:cubicBezTo>
                    <a:pt x="12" y="213"/>
                    <a:pt x="12" y="213"/>
                    <a:pt x="12" y="213"/>
                  </a:cubicBezTo>
                  <a:cubicBezTo>
                    <a:pt x="132" y="159"/>
                    <a:pt x="132" y="159"/>
                    <a:pt x="132" y="159"/>
                  </a:cubicBezTo>
                  <a:cubicBezTo>
                    <a:pt x="132" y="16"/>
                    <a:pt x="132" y="16"/>
                    <a:pt x="132" y="16"/>
                  </a:cubicBezTo>
                  <a:lnTo>
                    <a:pt x="1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0" name="Freeform 7"/>
            <p:cNvSpPr>
              <a:spLocks/>
            </p:cNvSpPr>
            <p:nvPr/>
          </p:nvSpPr>
          <p:spPr bwMode="auto">
            <a:xfrm>
              <a:off x="516" y="591"/>
              <a:ext cx="444" cy="110"/>
            </a:xfrm>
            <a:custGeom>
              <a:avLst/>
              <a:gdLst>
                <a:gd name="T0" fmla="*/ 283 w 290"/>
                <a:gd name="T1" fmla="*/ 72 h 73"/>
                <a:gd name="T2" fmla="*/ 281 w 290"/>
                <a:gd name="T3" fmla="*/ 72 h 73"/>
                <a:gd name="T4" fmla="*/ 145 w 290"/>
                <a:gd name="T5" fmla="*/ 13 h 73"/>
                <a:gd name="T6" fmla="*/ 10 w 290"/>
                <a:gd name="T7" fmla="*/ 72 h 73"/>
                <a:gd name="T8" fmla="*/ 2 w 290"/>
                <a:gd name="T9" fmla="*/ 69 h 73"/>
                <a:gd name="T10" fmla="*/ 5 w 290"/>
                <a:gd name="T11" fmla="*/ 61 h 73"/>
                <a:gd name="T12" fmla="*/ 143 w 290"/>
                <a:gd name="T13" fmla="*/ 1 h 73"/>
                <a:gd name="T14" fmla="*/ 148 w 290"/>
                <a:gd name="T15" fmla="*/ 1 h 73"/>
                <a:gd name="T16" fmla="*/ 286 w 290"/>
                <a:gd name="T17" fmla="*/ 61 h 73"/>
                <a:gd name="T18" fmla="*/ 289 w 290"/>
                <a:gd name="T19" fmla="*/ 69 h 73"/>
                <a:gd name="T20" fmla="*/ 283 w 290"/>
                <a:gd name="T21" fmla="*/ 7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0" h="73">
                  <a:moveTo>
                    <a:pt x="283" y="72"/>
                  </a:moveTo>
                  <a:cubicBezTo>
                    <a:pt x="282" y="72"/>
                    <a:pt x="282" y="72"/>
                    <a:pt x="281" y="72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7" y="73"/>
                    <a:pt x="3" y="72"/>
                    <a:pt x="2" y="69"/>
                  </a:cubicBezTo>
                  <a:cubicBezTo>
                    <a:pt x="0" y="66"/>
                    <a:pt x="2" y="62"/>
                    <a:pt x="5" y="61"/>
                  </a:cubicBezTo>
                  <a:cubicBezTo>
                    <a:pt x="143" y="1"/>
                    <a:pt x="143" y="1"/>
                    <a:pt x="143" y="1"/>
                  </a:cubicBezTo>
                  <a:cubicBezTo>
                    <a:pt x="144" y="0"/>
                    <a:pt x="146" y="0"/>
                    <a:pt x="148" y="1"/>
                  </a:cubicBezTo>
                  <a:cubicBezTo>
                    <a:pt x="286" y="61"/>
                    <a:pt x="286" y="61"/>
                    <a:pt x="286" y="61"/>
                  </a:cubicBezTo>
                  <a:cubicBezTo>
                    <a:pt x="289" y="62"/>
                    <a:pt x="290" y="66"/>
                    <a:pt x="289" y="69"/>
                  </a:cubicBezTo>
                  <a:cubicBezTo>
                    <a:pt x="288" y="71"/>
                    <a:pt x="286" y="72"/>
                    <a:pt x="28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1" name="Freeform 8"/>
            <p:cNvSpPr>
              <a:spLocks/>
            </p:cNvSpPr>
            <p:nvPr/>
          </p:nvSpPr>
          <p:spPr bwMode="auto">
            <a:xfrm>
              <a:off x="646" y="630"/>
              <a:ext cx="212" cy="111"/>
            </a:xfrm>
            <a:custGeom>
              <a:avLst/>
              <a:gdLst>
                <a:gd name="T0" fmla="*/ 204 w 212"/>
                <a:gd name="T1" fmla="*/ 111 h 111"/>
                <a:gd name="T2" fmla="*/ 0 w 212"/>
                <a:gd name="T3" fmla="*/ 17 h 111"/>
                <a:gd name="T4" fmla="*/ 8 w 212"/>
                <a:gd name="T5" fmla="*/ 0 h 111"/>
                <a:gd name="T6" fmla="*/ 212 w 212"/>
                <a:gd name="T7" fmla="*/ 94 h 111"/>
                <a:gd name="T8" fmla="*/ 204 w 212"/>
                <a:gd name="T9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" h="111">
                  <a:moveTo>
                    <a:pt x="204" y="111"/>
                  </a:moveTo>
                  <a:lnTo>
                    <a:pt x="0" y="17"/>
                  </a:lnTo>
                  <a:lnTo>
                    <a:pt x="8" y="0"/>
                  </a:lnTo>
                  <a:lnTo>
                    <a:pt x="212" y="94"/>
                  </a:lnTo>
                  <a:lnTo>
                    <a:pt x="204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2" name="Freeform 9"/>
            <p:cNvSpPr>
              <a:spLocks noEditPoints="1"/>
            </p:cNvSpPr>
            <p:nvPr/>
          </p:nvSpPr>
          <p:spPr bwMode="auto">
            <a:xfrm>
              <a:off x="572" y="762"/>
              <a:ext cx="129" cy="161"/>
            </a:xfrm>
            <a:custGeom>
              <a:avLst/>
              <a:gdLst>
                <a:gd name="T0" fmla="*/ 78 w 84"/>
                <a:gd name="T1" fmla="*/ 108 h 108"/>
                <a:gd name="T2" fmla="*/ 76 w 84"/>
                <a:gd name="T3" fmla="*/ 108 h 108"/>
                <a:gd name="T4" fmla="*/ 4 w 84"/>
                <a:gd name="T5" fmla="*/ 72 h 108"/>
                <a:gd name="T6" fmla="*/ 0 w 84"/>
                <a:gd name="T7" fmla="*/ 66 h 108"/>
                <a:gd name="T8" fmla="*/ 0 w 84"/>
                <a:gd name="T9" fmla="*/ 6 h 108"/>
                <a:gd name="T10" fmla="*/ 3 w 84"/>
                <a:gd name="T11" fmla="*/ 1 h 108"/>
                <a:gd name="T12" fmla="*/ 9 w 84"/>
                <a:gd name="T13" fmla="*/ 1 h 108"/>
                <a:gd name="T14" fmla="*/ 81 w 84"/>
                <a:gd name="T15" fmla="*/ 37 h 108"/>
                <a:gd name="T16" fmla="*/ 84 w 84"/>
                <a:gd name="T17" fmla="*/ 42 h 108"/>
                <a:gd name="T18" fmla="*/ 84 w 84"/>
                <a:gd name="T19" fmla="*/ 102 h 108"/>
                <a:gd name="T20" fmla="*/ 81 w 84"/>
                <a:gd name="T21" fmla="*/ 108 h 108"/>
                <a:gd name="T22" fmla="*/ 78 w 84"/>
                <a:gd name="T23" fmla="*/ 108 h 108"/>
                <a:gd name="T24" fmla="*/ 12 w 84"/>
                <a:gd name="T25" fmla="*/ 63 h 108"/>
                <a:gd name="T26" fmla="*/ 72 w 84"/>
                <a:gd name="T27" fmla="*/ 93 h 108"/>
                <a:gd name="T28" fmla="*/ 72 w 84"/>
                <a:gd name="T29" fmla="*/ 46 h 108"/>
                <a:gd name="T30" fmla="*/ 12 w 84"/>
                <a:gd name="T31" fmla="*/ 16 h 108"/>
                <a:gd name="T32" fmla="*/ 12 w 84"/>
                <a:gd name="T33" fmla="*/ 6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" h="108">
                  <a:moveTo>
                    <a:pt x="78" y="108"/>
                  </a:moveTo>
                  <a:cubicBezTo>
                    <a:pt x="77" y="108"/>
                    <a:pt x="76" y="108"/>
                    <a:pt x="76" y="108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2" y="71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5" y="0"/>
                    <a:pt x="7" y="0"/>
                    <a:pt x="9" y="1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3" y="38"/>
                    <a:pt x="84" y="40"/>
                    <a:pt x="84" y="42"/>
                  </a:cubicBezTo>
                  <a:cubicBezTo>
                    <a:pt x="84" y="102"/>
                    <a:pt x="84" y="102"/>
                    <a:pt x="84" y="102"/>
                  </a:cubicBezTo>
                  <a:cubicBezTo>
                    <a:pt x="84" y="105"/>
                    <a:pt x="83" y="106"/>
                    <a:pt x="81" y="108"/>
                  </a:cubicBezTo>
                  <a:cubicBezTo>
                    <a:pt x="80" y="108"/>
                    <a:pt x="79" y="108"/>
                    <a:pt x="78" y="108"/>
                  </a:cubicBezTo>
                  <a:close/>
                  <a:moveTo>
                    <a:pt x="12" y="63"/>
                  </a:moveTo>
                  <a:cubicBezTo>
                    <a:pt x="72" y="93"/>
                    <a:pt x="72" y="93"/>
                    <a:pt x="72" y="93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12" y="16"/>
                    <a:pt x="12" y="16"/>
                    <a:pt x="12" y="16"/>
                  </a:cubicBezTo>
                  <a:lnTo>
                    <a:pt x="12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333" name="Group 138" descr="shaking hands icon"/>
          <p:cNvGrpSpPr>
            <a:grpSpLocks noChangeAspect="1"/>
          </p:cNvGrpSpPr>
          <p:nvPr/>
        </p:nvGrpSpPr>
        <p:grpSpPr bwMode="auto">
          <a:xfrm>
            <a:off x="7276465" y="2274917"/>
            <a:ext cx="848522" cy="551898"/>
            <a:chOff x="3600" y="3229"/>
            <a:chExt cx="472" cy="307"/>
          </a:xfrm>
          <a:solidFill>
            <a:schemeClr val="accent3"/>
          </a:solidFill>
        </p:grpSpPr>
        <p:sp>
          <p:nvSpPr>
            <p:cNvPr id="334" name="Freeform 139"/>
            <p:cNvSpPr>
              <a:spLocks noEditPoints="1"/>
            </p:cNvSpPr>
            <p:nvPr/>
          </p:nvSpPr>
          <p:spPr bwMode="auto">
            <a:xfrm>
              <a:off x="3600" y="3229"/>
              <a:ext cx="472" cy="307"/>
            </a:xfrm>
            <a:custGeom>
              <a:avLst/>
              <a:gdLst>
                <a:gd name="T0" fmla="*/ 239 w 309"/>
                <a:gd name="T1" fmla="*/ 157 h 206"/>
                <a:gd name="T2" fmla="*/ 236 w 309"/>
                <a:gd name="T3" fmla="*/ 129 h 206"/>
                <a:gd name="T4" fmla="*/ 281 w 309"/>
                <a:gd name="T5" fmla="*/ 105 h 206"/>
                <a:gd name="T6" fmla="*/ 240 w 309"/>
                <a:gd name="T7" fmla="*/ 5 h 206"/>
                <a:gd name="T8" fmla="*/ 207 w 309"/>
                <a:gd name="T9" fmla="*/ 38 h 206"/>
                <a:gd name="T10" fmla="*/ 195 w 309"/>
                <a:gd name="T11" fmla="*/ 44 h 206"/>
                <a:gd name="T12" fmla="*/ 130 w 309"/>
                <a:gd name="T13" fmla="*/ 35 h 206"/>
                <a:gd name="T14" fmla="*/ 94 w 309"/>
                <a:gd name="T15" fmla="*/ 43 h 206"/>
                <a:gd name="T16" fmla="*/ 76 w 309"/>
                <a:gd name="T17" fmla="*/ 2 h 206"/>
                <a:gd name="T18" fmla="*/ 2 w 309"/>
                <a:gd name="T19" fmla="*/ 76 h 206"/>
                <a:gd name="T20" fmla="*/ 41 w 309"/>
                <a:gd name="T21" fmla="*/ 96 h 206"/>
                <a:gd name="T22" fmla="*/ 50 w 309"/>
                <a:gd name="T23" fmla="*/ 142 h 206"/>
                <a:gd name="T24" fmla="*/ 83 w 309"/>
                <a:gd name="T25" fmla="*/ 170 h 206"/>
                <a:gd name="T26" fmla="*/ 113 w 309"/>
                <a:gd name="T27" fmla="*/ 195 h 206"/>
                <a:gd name="T28" fmla="*/ 142 w 309"/>
                <a:gd name="T29" fmla="*/ 189 h 206"/>
                <a:gd name="T30" fmla="*/ 153 w 309"/>
                <a:gd name="T31" fmla="*/ 200 h 206"/>
                <a:gd name="T32" fmla="*/ 201 w 309"/>
                <a:gd name="T33" fmla="*/ 190 h 206"/>
                <a:gd name="T34" fmla="*/ 237 w 309"/>
                <a:gd name="T35" fmla="*/ 16 h 206"/>
                <a:gd name="T36" fmla="*/ 218 w 309"/>
                <a:gd name="T37" fmla="*/ 34 h 206"/>
                <a:gd name="T38" fmla="*/ 189 w 309"/>
                <a:gd name="T39" fmla="*/ 52 h 206"/>
                <a:gd name="T40" fmla="*/ 259 w 309"/>
                <a:gd name="T41" fmla="*/ 90 h 206"/>
                <a:gd name="T42" fmla="*/ 177 w 309"/>
                <a:gd name="T43" fmla="*/ 70 h 206"/>
                <a:gd name="T44" fmla="*/ 138 w 309"/>
                <a:gd name="T45" fmla="*/ 71 h 206"/>
                <a:gd name="T46" fmla="*/ 32 w 309"/>
                <a:gd name="T47" fmla="*/ 91 h 206"/>
                <a:gd name="T48" fmla="*/ 91 w 309"/>
                <a:gd name="T49" fmla="*/ 31 h 206"/>
                <a:gd name="T50" fmla="*/ 57 w 309"/>
                <a:gd name="T51" fmla="*/ 124 h 206"/>
                <a:gd name="T52" fmla="*/ 86 w 309"/>
                <a:gd name="T53" fmla="*/ 118 h 206"/>
                <a:gd name="T54" fmla="*/ 73 w 309"/>
                <a:gd name="T55" fmla="*/ 158 h 206"/>
                <a:gd name="T56" fmla="*/ 104 w 309"/>
                <a:gd name="T57" fmla="*/ 126 h 206"/>
                <a:gd name="T58" fmla="*/ 73 w 309"/>
                <a:gd name="T59" fmla="*/ 158 h 206"/>
                <a:gd name="T60" fmla="*/ 110 w 309"/>
                <a:gd name="T61" fmla="*/ 148 h 206"/>
                <a:gd name="T62" fmla="*/ 107 w 309"/>
                <a:gd name="T63" fmla="*/ 174 h 206"/>
                <a:gd name="T64" fmla="*/ 119 w 309"/>
                <a:gd name="T65" fmla="*/ 176 h 206"/>
                <a:gd name="T66" fmla="*/ 140 w 309"/>
                <a:gd name="T67" fmla="*/ 177 h 206"/>
                <a:gd name="T68" fmla="*/ 184 w 309"/>
                <a:gd name="T69" fmla="*/ 184 h 206"/>
                <a:gd name="T70" fmla="*/ 163 w 309"/>
                <a:gd name="T71" fmla="*/ 162 h 206"/>
                <a:gd name="T72" fmla="*/ 156 w 309"/>
                <a:gd name="T73" fmla="*/ 169 h 206"/>
                <a:gd name="T74" fmla="*/ 160 w 309"/>
                <a:gd name="T75" fmla="*/ 193 h 206"/>
                <a:gd name="T76" fmla="*/ 133 w 309"/>
                <a:gd name="T77" fmla="*/ 155 h 206"/>
                <a:gd name="T78" fmla="*/ 112 w 309"/>
                <a:gd name="T79" fmla="*/ 119 h 206"/>
                <a:gd name="T80" fmla="*/ 68 w 309"/>
                <a:gd name="T81" fmla="*/ 98 h 206"/>
                <a:gd name="T82" fmla="*/ 48 w 309"/>
                <a:gd name="T83" fmla="*/ 89 h 206"/>
                <a:gd name="T84" fmla="*/ 121 w 309"/>
                <a:gd name="T85" fmla="*/ 50 h 206"/>
                <a:gd name="T86" fmla="*/ 133 w 309"/>
                <a:gd name="T87" fmla="*/ 53 h 206"/>
                <a:gd name="T88" fmla="*/ 152 w 309"/>
                <a:gd name="T89" fmla="*/ 85 h 206"/>
                <a:gd name="T90" fmla="*/ 153 w 309"/>
                <a:gd name="T91" fmla="*/ 85 h 206"/>
                <a:gd name="T92" fmla="*/ 154 w 309"/>
                <a:gd name="T93" fmla="*/ 84 h 206"/>
                <a:gd name="T94" fmla="*/ 233 w 309"/>
                <a:gd name="T95" fmla="*/ 140 h 206"/>
                <a:gd name="T96" fmla="*/ 206 w 309"/>
                <a:gd name="T97" fmla="*/ 135 h 206"/>
                <a:gd name="T98" fmla="*/ 191 w 309"/>
                <a:gd name="T99" fmla="*/ 120 h 206"/>
                <a:gd name="T100" fmla="*/ 215 w 309"/>
                <a:gd name="T101" fmla="*/ 158 h 206"/>
                <a:gd name="T102" fmla="*/ 176 w 309"/>
                <a:gd name="T103" fmla="*/ 140 h 206"/>
                <a:gd name="T104" fmla="*/ 169 w 309"/>
                <a:gd name="T105" fmla="*/ 147 h 206"/>
                <a:gd name="T106" fmla="*/ 195 w 309"/>
                <a:gd name="T107" fmla="*/ 173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9" h="206">
                  <a:moveTo>
                    <a:pt x="221" y="175"/>
                  </a:moveTo>
                  <a:cubicBezTo>
                    <a:pt x="225" y="171"/>
                    <a:pt x="227" y="166"/>
                    <a:pt x="227" y="162"/>
                  </a:cubicBezTo>
                  <a:cubicBezTo>
                    <a:pt x="231" y="162"/>
                    <a:pt x="236" y="160"/>
                    <a:pt x="239" y="157"/>
                  </a:cubicBezTo>
                  <a:cubicBezTo>
                    <a:pt x="245" y="150"/>
                    <a:pt x="246" y="141"/>
                    <a:pt x="241" y="134"/>
                  </a:cubicBezTo>
                  <a:cubicBezTo>
                    <a:pt x="241" y="134"/>
                    <a:pt x="241" y="133"/>
                    <a:pt x="240" y="133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66" y="97"/>
                    <a:pt x="266" y="97"/>
                    <a:pt x="266" y="97"/>
                  </a:cubicBezTo>
                  <a:cubicBezTo>
                    <a:pt x="274" y="105"/>
                    <a:pt x="274" y="105"/>
                    <a:pt x="274" y="105"/>
                  </a:cubicBezTo>
                  <a:cubicBezTo>
                    <a:pt x="276" y="106"/>
                    <a:pt x="279" y="106"/>
                    <a:pt x="281" y="105"/>
                  </a:cubicBezTo>
                  <a:cubicBezTo>
                    <a:pt x="307" y="79"/>
                    <a:pt x="307" y="79"/>
                    <a:pt x="307" y="79"/>
                  </a:cubicBezTo>
                  <a:cubicBezTo>
                    <a:pt x="309" y="77"/>
                    <a:pt x="309" y="73"/>
                    <a:pt x="307" y="71"/>
                  </a:cubicBezTo>
                  <a:cubicBezTo>
                    <a:pt x="240" y="5"/>
                    <a:pt x="240" y="5"/>
                    <a:pt x="240" y="5"/>
                  </a:cubicBezTo>
                  <a:cubicBezTo>
                    <a:pt x="238" y="3"/>
                    <a:pt x="235" y="3"/>
                    <a:pt x="233" y="5"/>
                  </a:cubicBezTo>
                  <a:cubicBezTo>
                    <a:pt x="207" y="31"/>
                    <a:pt x="207" y="31"/>
                    <a:pt x="207" y="31"/>
                  </a:cubicBezTo>
                  <a:cubicBezTo>
                    <a:pt x="205" y="33"/>
                    <a:pt x="205" y="36"/>
                    <a:pt x="207" y="38"/>
                  </a:cubicBezTo>
                  <a:cubicBezTo>
                    <a:pt x="216" y="46"/>
                    <a:pt x="216" y="46"/>
                    <a:pt x="216" y="46"/>
                  </a:cubicBezTo>
                  <a:cubicBezTo>
                    <a:pt x="213" y="48"/>
                    <a:pt x="210" y="49"/>
                    <a:pt x="206" y="49"/>
                  </a:cubicBezTo>
                  <a:cubicBezTo>
                    <a:pt x="202" y="49"/>
                    <a:pt x="198" y="46"/>
                    <a:pt x="195" y="44"/>
                  </a:cubicBezTo>
                  <a:cubicBezTo>
                    <a:pt x="189" y="40"/>
                    <a:pt x="183" y="36"/>
                    <a:pt x="176" y="36"/>
                  </a:cubicBezTo>
                  <a:cubicBezTo>
                    <a:pt x="169" y="36"/>
                    <a:pt x="160" y="37"/>
                    <a:pt x="151" y="41"/>
                  </a:cubicBezTo>
                  <a:cubicBezTo>
                    <a:pt x="148" y="39"/>
                    <a:pt x="140" y="33"/>
                    <a:pt x="130" y="35"/>
                  </a:cubicBezTo>
                  <a:cubicBezTo>
                    <a:pt x="124" y="36"/>
                    <a:pt x="120" y="39"/>
                    <a:pt x="116" y="41"/>
                  </a:cubicBezTo>
                  <a:cubicBezTo>
                    <a:pt x="111" y="44"/>
                    <a:pt x="108" y="46"/>
                    <a:pt x="104" y="46"/>
                  </a:cubicBezTo>
                  <a:cubicBezTo>
                    <a:pt x="100" y="45"/>
                    <a:pt x="97" y="44"/>
                    <a:pt x="94" y="43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4" y="33"/>
                    <a:pt x="104" y="30"/>
                    <a:pt x="102" y="28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4" y="0"/>
                    <a:pt x="71" y="0"/>
                    <a:pt x="69" y="2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0" y="70"/>
                    <a:pt x="0" y="74"/>
                    <a:pt x="2" y="76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30" y="103"/>
                    <a:pt x="33" y="103"/>
                    <a:pt x="35" y="101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57" y="109"/>
                    <a:pt x="57" y="109"/>
                    <a:pt x="57" y="109"/>
                  </a:cubicBezTo>
                  <a:cubicBezTo>
                    <a:pt x="50" y="116"/>
                    <a:pt x="50" y="116"/>
                    <a:pt x="50" y="116"/>
                  </a:cubicBezTo>
                  <a:cubicBezTo>
                    <a:pt x="43" y="123"/>
                    <a:pt x="43" y="135"/>
                    <a:pt x="50" y="142"/>
                  </a:cubicBezTo>
                  <a:cubicBezTo>
                    <a:pt x="53" y="145"/>
                    <a:pt x="57" y="147"/>
                    <a:pt x="61" y="148"/>
                  </a:cubicBezTo>
                  <a:cubicBezTo>
                    <a:pt x="60" y="154"/>
                    <a:pt x="61" y="160"/>
                    <a:pt x="66" y="165"/>
                  </a:cubicBezTo>
                  <a:cubicBezTo>
                    <a:pt x="71" y="170"/>
                    <a:pt x="77" y="171"/>
                    <a:pt x="83" y="170"/>
                  </a:cubicBezTo>
                  <a:cubicBezTo>
                    <a:pt x="84" y="174"/>
                    <a:pt x="85" y="178"/>
                    <a:pt x="89" y="181"/>
                  </a:cubicBezTo>
                  <a:cubicBezTo>
                    <a:pt x="94" y="186"/>
                    <a:pt x="101" y="188"/>
                    <a:pt x="107" y="186"/>
                  </a:cubicBezTo>
                  <a:cubicBezTo>
                    <a:pt x="108" y="189"/>
                    <a:pt x="110" y="193"/>
                    <a:pt x="113" y="195"/>
                  </a:cubicBezTo>
                  <a:cubicBezTo>
                    <a:pt x="120" y="202"/>
                    <a:pt x="130" y="202"/>
                    <a:pt x="137" y="194"/>
                  </a:cubicBezTo>
                  <a:cubicBezTo>
                    <a:pt x="137" y="194"/>
                    <a:pt x="137" y="194"/>
                    <a:pt x="137" y="194"/>
                  </a:cubicBezTo>
                  <a:cubicBezTo>
                    <a:pt x="142" y="189"/>
                    <a:pt x="142" y="189"/>
                    <a:pt x="142" y="189"/>
                  </a:cubicBezTo>
                  <a:cubicBezTo>
                    <a:pt x="152" y="199"/>
                    <a:pt x="152" y="199"/>
                    <a:pt x="152" y="199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60" y="206"/>
                    <a:pt x="168" y="205"/>
                    <a:pt x="175" y="199"/>
                  </a:cubicBezTo>
                  <a:cubicBezTo>
                    <a:pt x="177" y="197"/>
                    <a:pt x="178" y="195"/>
                    <a:pt x="179" y="192"/>
                  </a:cubicBezTo>
                  <a:cubicBezTo>
                    <a:pt x="186" y="197"/>
                    <a:pt x="195" y="196"/>
                    <a:pt x="201" y="190"/>
                  </a:cubicBezTo>
                  <a:cubicBezTo>
                    <a:pt x="204" y="187"/>
                    <a:pt x="205" y="183"/>
                    <a:pt x="206" y="180"/>
                  </a:cubicBezTo>
                  <a:cubicBezTo>
                    <a:pt x="211" y="180"/>
                    <a:pt x="217" y="179"/>
                    <a:pt x="221" y="175"/>
                  </a:cubicBezTo>
                  <a:close/>
                  <a:moveTo>
                    <a:pt x="237" y="16"/>
                  </a:moveTo>
                  <a:cubicBezTo>
                    <a:pt x="296" y="75"/>
                    <a:pt x="296" y="75"/>
                    <a:pt x="296" y="75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18" y="34"/>
                    <a:pt x="218" y="34"/>
                    <a:pt x="218" y="34"/>
                  </a:cubicBezTo>
                  <a:lnTo>
                    <a:pt x="237" y="16"/>
                  </a:lnTo>
                  <a:close/>
                  <a:moveTo>
                    <a:pt x="176" y="46"/>
                  </a:moveTo>
                  <a:cubicBezTo>
                    <a:pt x="180" y="46"/>
                    <a:pt x="184" y="49"/>
                    <a:pt x="189" y="52"/>
                  </a:cubicBezTo>
                  <a:cubicBezTo>
                    <a:pt x="194" y="55"/>
                    <a:pt x="199" y="59"/>
                    <a:pt x="205" y="59"/>
                  </a:cubicBezTo>
                  <a:cubicBezTo>
                    <a:pt x="213" y="60"/>
                    <a:pt x="220" y="56"/>
                    <a:pt x="223" y="53"/>
                  </a:cubicBezTo>
                  <a:cubicBezTo>
                    <a:pt x="259" y="90"/>
                    <a:pt x="259" y="90"/>
                    <a:pt x="259" y="90"/>
                  </a:cubicBezTo>
                  <a:cubicBezTo>
                    <a:pt x="229" y="122"/>
                    <a:pt x="229" y="122"/>
                    <a:pt x="229" y="122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6" y="69"/>
                    <a:pt x="175" y="68"/>
                    <a:pt x="174" y="68"/>
                  </a:cubicBezTo>
                  <a:cubicBezTo>
                    <a:pt x="173" y="68"/>
                    <a:pt x="160" y="68"/>
                    <a:pt x="149" y="76"/>
                  </a:cubicBezTo>
                  <a:cubicBezTo>
                    <a:pt x="144" y="77"/>
                    <a:pt x="140" y="74"/>
                    <a:pt x="138" y="71"/>
                  </a:cubicBezTo>
                  <a:cubicBezTo>
                    <a:pt x="136" y="69"/>
                    <a:pt x="135" y="65"/>
                    <a:pt x="140" y="60"/>
                  </a:cubicBezTo>
                  <a:cubicBezTo>
                    <a:pt x="151" y="48"/>
                    <a:pt x="166" y="46"/>
                    <a:pt x="176" y="46"/>
                  </a:cubicBezTo>
                  <a:close/>
                  <a:moveTo>
                    <a:pt x="32" y="91"/>
                  </a:moveTo>
                  <a:cubicBezTo>
                    <a:pt x="13" y="72"/>
                    <a:pt x="13" y="72"/>
                    <a:pt x="13" y="72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91" y="31"/>
                    <a:pt x="91" y="31"/>
                    <a:pt x="91" y="31"/>
                  </a:cubicBezTo>
                  <a:lnTo>
                    <a:pt x="32" y="91"/>
                  </a:lnTo>
                  <a:close/>
                  <a:moveTo>
                    <a:pt x="57" y="135"/>
                  </a:moveTo>
                  <a:cubicBezTo>
                    <a:pt x="54" y="132"/>
                    <a:pt x="54" y="127"/>
                    <a:pt x="57" y="124"/>
                  </a:cubicBezTo>
                  <a:cubicBezTo>
                    <a:pt x="74" y="106"/>
                    <a:pt x="74" y="106"/>
                    <a:pt x="74" y="106"/>
                  </a:cubicBezTo>
                  <a:cubicBezTo>
                    <a:pt x="78" y="104"/>
                    <a:pt x="82" y="104"/>
                    <a:pt x="85" y="107"/>
                  </a:cubicBezTo>
                  <a:cubicBezTo>
                    <a:pt x="88" y="110"/>
                    <a:pt x="89" y="115"/>
                    <a:pt x="86" y="118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6" y="139"/>
                    <a:pt x="60" y="139"/>
                    <a:pt x="57" y="135"/>
                  </a:cubicBezTo>
                  <a:close/>
                  <a:moveTo>
                    <a:pt x="73" y="158"/>
                  </a:moveTo>
                  <a:cubicBezTo>
                    <a:pt x="70" y="155"/>
                    <a:pt x="70" y="149"/>
                    <a:pt x="73" y="146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7" y="123"/>
                    <a:pt x="101" y="123"/>
                    <a:pt x="104" y="126"/>
                  </a:cubicBezTo>
                  <a:cubicBezTo>
                    <a:pt x="107" y="129"/>
                    <a:pt x="108" y="134"/>
                    <a:pt x="106" y="137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82" y="161"/>
                    <a:pt x="76" y="161"/>
                    <a:pt x="73" y="158"/>
                  </a:cubicBezTo>
                  <a:close/>
                  <a:moveTo>
                    <a:pt x="96" y="174"/>
                  </a:moveTo>
                  <a:cubicBezTo>
                    <a:pt x="92" y="170"/>
                    <a:pt x="92" y="165"/>
                    <a:pt x="95" y="162"/>
                  </a:cubicBezTo>
                  <a:cubicBezTo>
                    <a:pt x="110" y="148"/>
                    <a:pt x="110" y="148"/>
                    <a:pt x="110" y="148"/>
                  </a:cubicBezTo>
                  <a:cubicBezTo>
                    <a:pt x="113" y="145"/>
                    <a:pt x="118" y="146"/>
                    <a:pt x="121" y="149"/>
                  </a:cubicBezTo>
                  <a:cubicBezTo>
                    <a:pt x="124" y="152"/>
                    <a:pt x="124" y="156"/>
                    <a:pt x="122" y="159"/>
                  </a:cubicBezTo>
                  <a:cubicBezTo>
                    <a:pt x="107" y="174"/>
                    <a:pt x="107" y="174"/>
                    <a:pt x="107" y="174"/>
                  </a:cubicBezTo>
                  <a:cubicBezTo>
                    <a:pt x="104" y="177"/>
                    <a:pt x="99" y="177"/>
                    <a:pt x="96" y="174"/>
                  </a:cubicBezTo>
                  <a:close/>
                  <a:moveTo>
                    <a:pt x="120" y="188"/>
                  </a:moveTo>
                  <a:cubicBezTo>
                    <a:pt x="116" y="185"/>
                    <a:pt x="116" y="180"/>
                    <a:pt x="119" y="176"/>
                  </a:cubicBezTo>
                  <a:cubicBezTo>
                    <a:pt x="129" y="167"/>
                    <a:pt x="129" y="167"/>
                    <a:pt x="129" y="167"/>
                  </a:cubicBezTo>
                  <a:cubicBezTo>
                    <a:pt x="133" y="164"/>
                    <a:pt x="137" y="165"/>
                    <a:pt x="140" y="168"/>
                  </a:cubicBezTo>
                  <a:cubicBezTo>
                    <a:pt x="143" y="171"/>
                    <a:pt x="142" y="175"/>
                    <a:pt x="140" y="177"/>
                  </a:cubicBezTo>
                  <a:cubicBezTo>
                    <a:pt x="130" y="187"/>
                    <a:pt x="130" y="187"/>
                    <a:pt x="130" y="187"/>
                  </a:cubicBezTo>
                  <a:cubicBezTo>
                    <a:pt x="128" y="190"/>
                    <a:pt x="123" y="192"/>
                    <a:pt x="120" y="188"/>
                  </a:cubicBezTo>
                  <a:close/>
                  <a:moveTo>
                    <a:pt x="184" y="184"/>
                  </a:moveTo>
                  <a:cubicBezTo>
                    <a:pt x="171" y="170"/>
                    <a:pt x="171" y="170"/>
                    <a:pt x="171" y="170"/>
                  </a:cubicBezTo>
                  <a:cubicBezTo>
                    <a:pt x="170" y="170"/>
                    <a:pt x="170" y="170"/>
                    <a:pt x="170" y="170"/>
                  </a:cubicBezTo>
                  <a:cubicBezTo>
                    <a:pt x="163" y="162"/>
                    <a:pt x="163" y="162"/>
                    <a:pt x="163" y="162"/>
                  </a:cubicBezTo>
                  <a:cubicBezTo>
                    <a:pt x="163" y="162"/>
                    <a:pt x="163" y="162"/>
                    <a:pt x="163" y="162"/>
                  </a:cubicBezTo>
                  <a:cubicBezTo>
                    <a:pt x="161" y="160"/>
                    <a:pt x="158" y="160"/>
                    <a:pt x="156" y="162"/>
                  </a:cubicBezTo>
                  <a:cubicBezTo>
                    <a:pt x="154" y="164"/>
                    <a:pt x="154" y="167"/>
                    <a:pt x="156" y="169"/>
                  </a:cubicBezTo>
                  <a:cubicBezTo>
                    <a:pt x="168" y="182"/>
                    <a:pt x="168" y="182"/>
                    <a:pt x="168" y="182"/>
                  </a:cubicBezTo>
                  <a:cubicBezTo>
                    <a:pt x="170" y="185"/>
                    <a:pt x="170" y="189"/>
                    <a:pt x="167" y="192"/>
                  </a:cubicBezTo>
                  <a:cubicBezTo>
                    <a:pt x="165" y="194"/>
                    <a:pt x="163" y="195"/>
                    <a:pt x="160" y="193"/>
                  </a:cubicBezTo>
                  <a:cubicBezTo>
                    <a:pt x="149" y="182"/>
                    <a:pt x="149" y="182"/>
                    <a:pt x="149" y="182"/>
                  </a:cubicBezTo>
                  <a:cubicBezTo>
                    <a:pt x="154" y="175"/>
                    <a:pt x="153" y="167"/>
                    <a:pt x="147" y="161"/>
                  </a:cubicBezTo>
                  <a:cubicBezTo>
                    <a:pt x="143" y="157"/>
                    <a:pt x="138" y="155"/>
                    <a:pt x="133" y="155"/>
                  </a:cubicBezTo>
                  <a:cubicBezTo>
                    <a:pt x="134" y="150"/>
                    <a:pt x="132" y="145"/>
                    <a:pt x="128" y="141"/>
                  </a:cubicBezTo>
                  <a:cubicBezTo>
                    <a:pt x="125" y="138"/>
                    <a:pt x="121" y="137"/>
                    <a:pt x="117" y="136"/>
                  </a:cubicBezTo>
                  <a:cubicBezTo>
                    <a:pt x="118" y="130"/>
                    <a:pt x="116" y="124"/>
                    <a:pt x="112" y="119"/>
                  </a:cubicBezTo>
                  <a:cubicBezTo>
                    <a:pt x="108" y="116"/>
                    <a:pt x="103" y="114"/>
                    <a:pt x="98" y="114"/>
                  </a:cubicBezTo>
                  <a:cubicBezTo>
                    <a:pt x="98" y="109"/>
                    <a:pt x="96" y="104"/>
                    <a:pt x="92" y="100"/>
                  </a:cubicBezTo>
                  <a:cubicBezTo>
                    <a:pt x="86" y="93"/>
                    <a:pt x="75" y="93"/>
                    <a:pt x="68" y="98"/>
                  </a:cubicBezTo>
                  <a:cubicBezTo>
                    <a:pt x="68" y="98"/>
                    <a:pt x="68" y="99"/>
                    <a:pt x="68" y="99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90" y="52"/>
                    <a:pt x="96" y="55"/>
                    <a:pt x="103" y="56"/>
                  </a:cubicBezTo>
                  <a:cubicBezTo>
                    <a:pt x="110" y="57"/>
                    <a:pt x="116" y="53"/>
                    <a:pt x="121" y="50"/>
                  </a:cubicBezTo>
                  <a:cubicBezTo>
                    <a:pt x="125" y="48"/>
                    <a:pt x="128" y="46"/>
                    <a:pt x="131" y="45"/>
                  </a:cubicBezTo>
                  <a:cubicBezTo>
                    <a:pt x="135" y="44"/>
                    <a:pt x="138" y="45"/>
                    <a:pt x="140" y="46"/>
                  </a:cubicBezTo>
                  <a:cubicBezTo>
                    <a:pt x="138" y="48"/>
                    <a:pt x="135" y="50"/>
                    <a:pt x="133" y="53"/>
                  </a:cubicBezTo>
                  <a:cubicBezTo>
                    <a:pt x="124" y="61"/>
                    <a:pt x="125" y="71"/>
                    <a:pt x="129" y="77"/>
                  </a:cubicBezTo>
                  <a:cubicBezTo>
                    <a:pt x="130" y="78"/>
                    <a:pt x="131" y="79"/>
                    <a:pt x="132" y="80"/>
                  </a:cubicBezTo>
                  <a:cubicBezTo>
                    <a:pt x="137" y="85"/>
                    <a:pt x="145" y="87"/>
                    <a:pt x="152" y="85"/>
                  </a:cubicBezTo>
                  <a:cubicBezTo>
                    <a:pt x="152" y="85"/>
                    <a:pt x="152" y="85"/>
                    <a:pt x="152" y="85"/>
                  </a:cubicBezTo>
                  <a:cubicBezTo>
                    <a:pt x="152" y="85"/>
                    <a:pt x="152" y="85"/>
                    <a:pt x="153" y="85"/>
                  </a:cubicBezTo>
                  <a:cubicBezTo>
                    <a:pt x="153" y="85"/>
                    <a:pt x="153" y="85"/>
                    <a:pt x="153" y="85"/>
                  </a:cubicBezTo>
                  <a:cubicBezTo>
                    <a:pt x="153" y="85"/>
                    <a:pt x="153" y="85"/>
                    <a:pt x="153" y="85"/>
                  </a:cubicBezTo>
                  <a:cubicBezTo>
                    <a:pt x="153" y="84"/>
                    <a:pt x="153" y="84"/>
                    <a:pt x="154" y="84"/>
                  </a:cubicBezTo>
                  <a:cubicBezTo>
                    <a:pt x="154" y="84"/>
                    <a:pt x="154" y="84"/>
                    <a:pt x="154" y="84"/>
                  </a:cubicBezTo>
                  <a:cubicBezTo>
                    <a:pt x="160" y="79"/>
                    <a:pt x="168" y="78"/>
                    <a:pt x="171" y="78"/>
                  </a:cubicBezTo>
                  <a:cubicBezTo>
                    <a:pt x="217" y="124"/>
                    <a:pt x="217" y="124"/>
                    <a:pt x="217" y="124"/>
                  </a:cubicBezTo>
                  <a:cubicBezTo>
                    <a:pt x="233" y="140"/>
                    <a:pt x="233" y="140"/>
                    <a:pt x="233" y="140"/>
                  </a:cubicBezTo>
                  <a:cubicBezTo>
                    <a:pt x="235" y="143"/>
                    <a:pt x="235" y="147"/>
                    <a:pt x="232" y="150"/>
                  </a:cubicBezTo>
                  <a:cubicBezTo>
                    <a:pt x="229" y="152"/>
                    <a:pt x="225" y="153"/>
                    <a:pt x="223" y="151"/>
                  </a:cubicBezTo>
                  <a:cubicBezTo>
                    <a:pt x="206" y="135"/>
                    <a:pt x="206" y="135"/>
                    <a:pt x="206" y="135"/>
                  </a:cubicBezTo>
                  <a:cubicBezTo>
                    <a:pt x="206" y="134"/>
                    <a:pt x="206" y="134"/>
                    <a:pt x="206" y="134"/>
                  </a:cubicBezTo>
                  <a:cubicBezTo>
                    <a:pt x="191" y="120"/>
                    <a:pt x="191" y="120"/>
                    <a:pt x="191" y="120"/>
                  </a:cubicBezTo>
                  <a:cubicBezTo>
                    <a:pt x="191" y="120"/>
                    <a:pt x="191" y="120"/>
                    <a:pt x="191" y="120"/>
                  </a:cubicBezTo>
                  <a:cubicBezTo>
                    <a:pt x="189" y="118"/>
                    <a:pt x="186" y="118"/>
                    <a:pt x="184" y="120"/>
                  </a:cubicBezTo>
                  <a:cubicBezTo>
                    <a:pt x="182" y="122"/>
                    <a:pt x="182" y="125"/>
                    <a:pt x="184" y="127"/>
                  </a:cubicBezTo>
                  <a:cubicBezTo>
                    <a:pt x="215" y="158"/>
                    <a:pt x="215" y="158"/>
                    <a:pt x="215" y="158"/>
                  </a:cubicBezTo>
                  <a:cubicBezTo>
                    <a:pt x="217" y="161"/>
                    <a:pt x="217" y="165"/>
                    <a:pt x="214" y="167"/>
                  </a:cubicBezTo>
                  <a:cubicBezTo>
                    <a:pt x="212" y="170"/>
                    <a:pt x="208" y="170"/>
                    <a:pt x="205" y="168"/>
                  </a:cubicBezTo>
                  <a:cubicBezTo>
                    <a:pt x="176" y="140"/>
                    <a:pt x="176" y="140"/>
                    <a:pt x="176" y="140"/>
                  </a:cubicBezTo>
                  <a:cubicBezTo>
                    <a:pt x="174" y="138"/>
                    <a:pt x="171" y="138"/>
                    <a:pt x="169" y="140"/>
                  </a:cubicBezTo>
                  <a:cubicBezTo>
                    <a:pt x="167" y="142"/>
                    <a:pt x="167" y="146"/>
                    <a:pt x="169" y="147"/>
                  </a:cubicBezTo>
                  <a:cubicBezTo>
                    <a:pt x="169" y="147"/>
                    <a:pt x="169" y="147"/>
                    <a:pt x="169" y="147"/>
                  </a:cubicBezTo>
                  <a:cubicBezTo>
                    <a:pt x="181" y="159"/>
                    <a:pt x="181" y="159"/>
                    <a:pt x="181" y="159"/>
                  </a:cubicBezTo>
                  <a:cubicBezTo>
                    <a:pt x="181" y="159"/>
                    <a:pt x="181" y="159"/>
                    <a:pt x="181" y="159"/>
                  </a:cubicBezTo>
                  <a:cubicBezTo>
                    <a:pt x="195" y="173"/>
                    <a:pt x="195" y="173"/>
                    <a:pt x="195" y="173"/>
                  </a:cubicBezTo>
                  <a:cubicBezTo>
                    <a:pt x="197" y="176"/>
                    <a:pt x="196" y="180"/>
                    <a:pt x="194" y="183"/>
                  </a:cubicBezTo>
                  <a:cubicBezTo>
                    <a:pt x="191" y="185"/>
                    <a:pt x="187" y="186"/>
                    <a:pt x="184" y="1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5" name="Freeform 140"/>
            <p:cNvSpPr>
              <a:spLocks/>
            </p:cNvSpPr>
            <p:nvPr/>
          </p:nvSpPr>
          <p:spPr bwMode="auto">
            <a:xfrm>
              <a:off x="3699" y="3268"/>
              <a:ext cx="20" cy="17"/>
            </a:xfrm>
            <a:custGeom>
              <a:avLst/>
              <a:gdLst>
                <a:gd name="T0" fmla="*/ 3 w 13"/>
                <a:gd name="T1" fmla="*/ 10 h 12"/>
                <a:gd name="T2" fmla="*/ 11 w 13"/>
                <a:gd name="T3" fmla="*/ 10 h 12"/>
                <a:gd name="T4" fmla="*/ 11 w 13"/>
                <a:gd name="T5" fmla="*/ 2 h 12"/>
                <a:gd name="T6" fmla="*/ 3 w 13"/>
                <a:gd name="T7" fmla="*/ 2 h 12"/>
                <a:gd name="T8" fmla="*/ 3 w 13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3" y="10"/>
                  </a:moveTo>
                  <a:cubicBezTo>
                    <a:pt x="5" y="12"/>
                    <a:pt x="8" y="12"/>
                    <a:pt x="11" y="10"/>
                  </a:cubicBezTo>
                  <a:cubicBezTo>
                    <a:pt x="13" y="8"/>
                    <a:pt x="13" y="4"/>
                    <a:pt x="11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0" y="4"/>
                    <a:pt x="0" y="8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6" name="Freeform 141"/>
            <p:cNvSpPr>
              <a:spLocks/>
            </p:cNvSpPr>
            <p:nvPr/>
          </p:nvSpPr>
          <p:spPr bwMode="auto">
            <a:xfrm>
              <a:off x="3952" y="3269"/>
              <a:ext cx="18" cy="19"/>
            </a:xfrm>
            <a:custGeom>
              <a:avLst/>
              <a:gdLst>
                <a:gd name="T0" fmla="*/ 10 w 12"/>
                <a:gd name="T1" fmla="*/ 3 h 13"/>
                <a:gd name="T2" fmla="*/ 2 w 12"/>
                <a:gd name="T3" fmla="*/ 3 h 13"/>
                <a:gd name="T4" fmla="*/ 2 w 12"/>
                <a:gd name="T5" fmla="*/ 10 h 13"/>
                <a:gd name="T6" fmla="*/ 10 w 12"/>
                <a:gd name="T7" fmla="*/ 10 h 13"/>
                <a:gd name="T8" fmla="*/ 10 w 12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10" y="3"/>
                  </a:moveTo>
                  <a:cubicBezTo>
                    <a:pt x="8" y="0"/>
                    <a:pt x="4" y="0"/>
                    <a:pt x="2" y="3"/>
                  </a:cubicBezTo>
                  <a:cubicBezTo>
                    <a:pt x="0" y="5"/>
                    <a:pt x="0" y="8"/>
                    <a:pt x="2" y="10"/>
                  </a:cubicBezTo>
                  <a:cubicBezTo>
                    <a:pt x="4" y="13"/>
                    <a:pt x="8" y="13"/>
                    <a:pt x="10" y="10"/>
                  </a:cubicBezTo>
                  <a:cubicBezTo>
                    <a:pt x="12" y="8"/>
                    <a:pt x="12" y="5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aphicFrame>
        <p:nvGraphicFramePr>
          <p:cNvPr id="51" name="Diagram 50" descr="SmartArt Graphic"/>
          <p:cNvGraphicFramePr/>
          <p:nvPr>
            <p:extLst>
              <p:ext uri="{D42A27DB-BD31-4B8C-83A1-F6EECF244321}">
                <p14:modId xmlns:p14="http://schemas.microsoft.com/office/powerpoint/2010/main" val="2249216434"/>
              </p:ext>
            </p:extLst>
          </p:nvPr>
        </p:nvGraphicFramePr>
        <p:xfrm>
          <a:off x="6373935" y="2921993"/>
          <a:ext cx="5472204" cy="2617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52" name="Diagram 51" descr="SmartArt Graphic"/>
          <p:cNvGraphicFramePr/>
          <p:nvPr>
            <p:extLst>
              <p:ext uri="{D42A27DB-BD31-4B8C-83A1-F6EECF244321}">
                <p14:modId xmlns:p14="http://schemas.microsoft.com/office/powerpoint/2010/main" val="3813348646"/>
              </p:ext>
            </p:extLst>
          </p:nvPr>
        </p:nvGraphicFramePr>
        <p:xfrm>
          <a:off x="454636" y="2921993"/>
          <a:ext cx="5472204" cy="35485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222688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Roadmap</a:t>
            </a:r>
          </a:p>
        </p:txBody>
      </p:sp>
      <p:pic>
        <p:nvPicPr>
          <p:cNvPr id="23" name="Picture Placeholder 22" descr="view of group working at a conference table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graphicFrame>
        <p:nvGraphicFramePr>
          <p:cNvPr id="21" name="Diagram 20" descr="SmartArt Graphic"/>
          <p:cNvGraphicFramePr/>
          <p:nvPr>
            <p:extLst>
              <p:ext uri="{D42A27DB-BD31-4B8C-83A1-F6EECF244321}">
                <p14:modId xmlns:p14="http://schemas.microsoft.com/office/powerpoint/2010/main" val="262288762"/>
              </p:ext>
            </p:extLst>
          </p:nvPr>
        </p:nvGraphicFramePr>
        <p:xfrm>
          <a:off x="424423" y="1394853"/>
          <a:ext cx="11560628" cy="4173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540346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CCB5977A-5CE8-4D01-A784-06EA14C2A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F02942D-A53B-4A35-B44C-EEFD8241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75F3C53-82B4-457B-87C8-9077A906B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A4487F9-8FD4-4FDA-899F-491058506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CD9B3A4-4B72-4F8E-9D87-2D150F2AD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3883" y="4432079"/>
            <a:ext cx="11274641" cy="1968721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715" y="5240426"/>
            <a:ext cx="10993549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Test </a:t>
            </a:r>
            <a:r>
              <a:rPr lang="en-US" sz="3600" dirty="0" err="1">
                <a:solidFill>
                  <a:srgbClr val="FFFFFF"/>
                </a:solidFill>
              </a:rPr>
              <a:t>CAses</a:t>
            </a:r>
            <a:endParaRPr lang="en-US" sz="3600" dirty="0">
              <a:solidFill>
                <a:srgbClr val="FFFFFF"/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5D8604A5-3C19-4E34-BC07-2D70253A4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270665"/>
              </p:ext>
            </p:extLst>
          </p:nvPr>
        </p:nvGraphicFramePr>
        <p:xfrm>
          <a:off x="941290" y="629043"/>
          <a:ext cx="10273349" cy="4543428"/>
        </p:xfrm>
        <a:graphic>
          <a:graphicData uri="http://schemas.openxmlformats.org/drawingml/2006/table">
            <a:tbl>
              <a:tblPr firstRow="1" firstCol="1">
                <a:tableStyleId>{69012ECD-51FC-41F1-AA8D-1B2483CD663E}</a:tableStyleId>
              </a:tblPr>
              <a:tblGrid>
                <a:gridCol w="1006262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153914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520456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2733072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214848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2644797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4783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400" dirty="0"/>
                        <a:t>Test Case</a:t>
                      </a:r>
                      <a:endParaRPr lang="en-ZA" sz="1400" b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ZA" sz="1400" dirty="0">
                        <a:solidFill>
                          <a:schemeClr val="bg1"/>
                        </a:solidFill>
                      </a:endParaRPr>
                    </a:p>
                  </a:txBody>
                  <a:tcPr marL="163194" marR="163194" marT="81598" marB="81598" anchor="ctr">
                    <a:lnL w="12700" cap="rnd" cmpd="sng" algn="ctr">
                      <a:noFill/>
                      <a:prstDash val="solid"/>
                    </a:lnL>
                    <a:lnR>
                      <a:noFill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dirty="0"/>
                        <a:t>Feature</a:t>
                      </a:r>
                      <a:endParaRPr lang="en-ZA" sz="14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dirty="0" err="1"/>
                        <a:t>Discription</a:t>
                      </a:r>
                      <a:endParaRPr lang="en-ZA" sz="14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dirty="0"/>
                        <a:t>Step </a:t>
                      </a:r>
                      <a:r>
                        <a:rPr lang="en-ZA" sz="1400"/>
                        <a:t>to execute</a:t>
                      </a:r>
                      <a:endParaRPr lang="en-ZA" sz="14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dirty="0"/>
                        <a:t>Test data/ Input</a:t>
                      </a:r>
                      <a:endParaRPr lang="en-ZA" sz="14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dirty="0"/>
                        <a:t>Expected Results</a:t>
                      </a:r>
                      <a:endParaRPr lang="en-ZA" sz="14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 w="12700" cap="rnd" cmpd="sng" algn="ctr">
                      <a:noFill/>
                      <a:prstDash val="solid"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647836">
                <a:tc>
                  <a:txBody>
                    <a:bodyPr/>
                    <a:lstStyle/>
                    <a:p>
                      <a:pPr algn="ctr"/>
                      <a:r>
                        <a:rPr lang="en-ZA" sz="1400" dirty="0">
                          <a:solidFill>
                            <a:schemeClr val="bg1"/>
                          </a:solidFill>
                          <a:latin typeface="Grandview" panose="020B0502040204020203" pitchFamily="34" charset="0"/>
                        </a:rPr>
                        <a:t>TC-001</a:t>
                      </a:r>
                      <a:endParaRPr lang="en-ZA" sz="1400" b="1" dirty="0">
                        <a:solidFill>
                          <a:schemeClr val="bg1"/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 w="12700" cap="rnd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535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Required fields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Check the required fields by not filling any data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 Do not enter any value in the field.</a:t>
                      </a:r>
                      <a:b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on the Register button.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N</a:t>
                      </a:r>
                      <a:r>
                        <a:rPr lang="en-ZA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/A</a:t>
                      </a: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It should show a mandatory symbol (*) on mandatory fields.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 w="12700" cap="rnd" cmpd="sng" algn="ctr">
                      <a:noFill/>
                      <a:prstDash val="solid"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64783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400" dirty="0">
                          <a:solidFill>
                            <a:schemeClr val="bg1"/>
                          </a:solidFill>
                          <a:latin typeface="Grandview" panose="020B0502040204020203" pitchFamily="34" charset="0"/>
                        </a:rPr>
                        <a:t>TC-002</a:t>
                      </a:r>
                      <a:endParaRPr lang="en-ZA" sz="1400" b="1" dirty="0">
                        <a:solidFill>
                          <a:schemeClr val="bg1"/>
                        </a:solidFill>
                        <a:latin typeface="Grandview" panose="020B0502040204020203" pitchFamily="34" charset="0"/>
                      </a:endParaRPr>
                    </a:p>
                    <a:p>
                      <a:pPr algn="ctr"/>
                      <a:endParaRPr lang="en-ZA" sz="1400" b="1" dirty="0">
                        <a:solidFill>
                          <a:schemeClr val="bg1"/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 w="12700" cap="rnd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535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Required fields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Check user should Register by filling all the required fields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 Enter valid values in the required fields.</a:t>
                      </a:r>
                      <a:b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the Register button.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S</a:t>
                      </a:r>
                      <a:r>
                        <a:rPr lang="en-ZA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ee</a:t>
                      </a:r>
                      <a:r>
                        <a:rPr lang="en-ZA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 Test Data</a:t>
                      </a:r>
                      <a:r>
                        <a:rPr lang="en-ZA" sz="14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 Spreadsheet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 Users should be registered successfully.</a:t>
                      </a:r>
                      <a:b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A successful registration message should show.</a:t>
                      </a:r>
                      <a:b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ZA" sz="1400" dirty="0">
                        <a:effectLst/>
                        <a:latin typeface="Grandview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rnd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64783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400" dirty="0">
                          <a:solidFill>
                            <a:schemeClr val="bg1"/>
                          </a:solidFill>
                          <a:latin typeface="Grandview" panose="020B0502040204020203" pitchFamily="34" charset="0"/>
                        </a:rPr>
                        <a:t>TC-003</a:t>
                      </a:r>
                      <a:endParaRPr lang="en-ZA" sz="1400" b="1" dirty="0">
                        <a:solidFill>
                          <a:schemeClr val="bg1"/>
                        </a:solidFill>
                        <a:latin typeface="Grandview" panose="020B0502040204020203" pitchFamily="34" charset="0"/>
                      </a:endParaRPr>
                    </a:p>
                    <a:p>
                      <a:pPr algn="ctr"/>
                      <a:endParaRPr lang="en-ZA" sz="1400" b="1" dirty="0">
                        <a:solidFill>
                          <a:schemeClr val="bg1"/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 w="12700" cap="rnd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535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Optional Fields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Check all the optional fields when do not fill data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1. Do not enter any detail in optional fields</a:t>
                      </a:r>
                      <a:b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</a:br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2. Enter valid data in required fields</a:t>
                      </a:r>
                      <a:b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</a:br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3. Click on the Signup button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S</a:t>
                      </a:r>
                      <a:r>
                        <a:rPr lang="en-ZA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ee</a:t>
                      </a:r>
                      <a:r>
                        <a:rPr lang="en-ZA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 Test Data</a:t>
                      </a:r>
                      <a:r>
                        <a:rPr lang="en-ZA" sz="14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 Spreadsheet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 It should not ask to fill the optional fields</a:t>
                      </a:r>
                      <a:b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User should be registered successfully</a:t>
                      </a:r>
                      <a:b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 A successful registration message should show</a:t>
                      </a:r>
                      <a:b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ZA" sz="1400" dirty="0">
                        <a:effectLst/>
                        <a:latin typeface="Grandview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rnd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2049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CCB5977A-5CE8-4D01-A784-06EA14C2A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F02942D-A53B-4A35-B44C-EEFD8241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75F3C53-82B4-457B-87C8-9077A906B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A4487F9-8FD4-4FDA-899F-491058506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CD9B3A4-4B72-4F8E-9D87-2D150F2AD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3883" y="4432079"/>
            <a:ext cx="11274641" cy="1968721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715" y="5240426"/>
            <a:ext cx="10993549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Test </a:t>
            </a:r>
            <a:r>
              <a:rPr lang="en-US" sz="3600" dirty="0" err="1">
                <a:solidFill>
                  <a:srgbClr val="FFFFFF"/>
                </a:solidFill>
              </a:rPr>
              <a:t>CAses</a:t>
            </a:r>
            <a:endParaRPr lang="en-US" sz="3600" dirty="0">
              <a:solidFill>
                <a:srgbClr val="FFFFFF"/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5D8604A5-3C19-4E34-BC07-2D70253A4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223788"/>
              </p:ext>
            </p:extLst>
          </p:nvPr>
        </p:nvGraphicFramePr>
        <p:xfrm>
          <a:off x="941290" y="629043"/>
          <a:ext cx="10273349" cy="4543428"/>
        </p:xfrm>
        <a:graphic>
          <a:graphicData uri="http://schemas.openxmlformats.org/drawingml/2006/table">
            <a:tbl>
              <a:tblPr firstRow="1" firstCol="1">
                <a:tableStyleId>{69012ECD-51FC-41F1-AA8D-1B2483CD663E}</a:tableStyleId>
              </a:tblPr>
              <a:tblGrid>
                <a:gridCol w="1006262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153914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2076590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2176938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214848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2644797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4783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400" dirty="0"/>
                        <a:t>Test Case</a:t>
                      </a:r>
                      <a:endParaRPr lang="en-ZA" sz="1400" b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ZA" sz="1400" dirty="0">
                        <a:solidFill>
                          <a:schemeClr val="bg1"/>
                        </a:solidFill>
                      </a:endParaRPr>
                    </a:p>
                  </a:txBody>
                  <a:tcPr marL="163194" marR="163194" marT="81598" marB="81598" anchor="ctr">
                    <a:lnL w="12700" cap="rnd" cmpd="sng" algn="ctr">
                      <a:noFill/>
                      <a:prstDash val="solid"/>
                    </a:lnL>
                    <a:lnR>
                      <a:noFill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dirty="0"/>
                        <a:t>Feature</a:t>
                      </a:r>
                      <a:endParaRPr lang="en-ZA" sz="14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dirty="0" err="1"/>
                        <a:t>Discription</a:t>
                      </a:r>
                      <a:endParaRPr lang="en-ZA" sz="14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dirty="0"/>
                        <a:t>Step to </a:t>
                      </a:r>
                      <a:r>
                        <a:rPr lang="en-ZA" sz="1400" dirty="0" err="1"/>
                        <a:t>excute</a:t>
                      </a:r>
                      <a:endParaRPr lang="en-ZA" sz="14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dirty="0"/>
                        <a:t>Test data/ Input</a:t>
                      </a:r>
                      <a:endParaRPr lang="en-ZA" sz="14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400" dirty="0"/>
                        <a:t>Expected Results</a:t>
                      </a:r>
                      <a:endParaRPr lang="en-ZA" sz="14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 w="12700" cap="rnd" cmpd="sng" algn="ctr">
                      <a:noFill/>
                      <a:prstDash val="solid"/>
                    </a:lnR>
                    <a:lnT w="12700" cap="rnd" cmpd="sng" algn="ctr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647836">
                <a:tc>
                  <a:txBody>
                    <a:bodyPr/>
                    <a:lstStyle/>
                    <a:p>
                      <a:pPr algn="ctr"/>
                      <a:r>
                        <a:rPr lang="en-ZA" sz="1400" dirty="0">
                          <a:solidFill>
                            <a:schemeClr val="bg1"/>
                          </a:solidFill>
                          <a:latin typeface="Grandview" panose="020B0502040204020203" pitchFamily="34" charset="0"/>
                        </a:rPr>
                        <a:t>TC-004</a:t>
                      </a:r>
                      <a:endParaRPr lang="en-ZA" sz="1400" b="1" dirty="0">
                        <a:solidFill>
                          <a:schemeClr val="bg1"/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 w="12700" cap="rnd" cmpd="sng" algn="ctr">
                      <a:noFill/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535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Required fields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Check all the optional fields when filling data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 Do not enter any value in the field.</a:t>
                      </a:r>
                      <a:b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on the Register button.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S</a:t>
                      </a:r>
                      <a:r>
                        <a:rPr lang="en-ZA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ee</a:t>
                      </a:r>
                      <a:r>
                        <a:rPr lang="en-ZA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 Test Data</a:t>
                      </a:r>
                      <a:r>
                        <a:rPr lang="en-ZA" sz="14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 Spreadsheet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1. User should be registered successfully</a:t>
                      </a:r>
                      <a:b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</a:br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2. A successful registration message should show</a:t>
                      </a:r>
                      <a:b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</a:b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 w="12700" cap="rnd" cmpd="sng" algn="ctr">
                      <a:noFill/>
                      <a:prstDash val="solid"/>
                    </a:lnR>
                    <a:lnT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64783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400" dirty="0">
                          <a:solidFill>
                            <a:schemeClr val="bg1"/>
                          </a:solidFill>
                          <a:latin typeface="Grandview" panose="020B0502040204020203" pitchFamily="34" charset="0"/>
                        </a:rPr>
                        <a:t>TC-005</a:t>
                      </a:r>
                      <a:endParaRPr lang="en-ZA" sz="1400" b="1" dirty="0">
                        <a:solidFill>
                          <a:schemeClr val="bg1"/>
                        </a:solidFill>
                        <a:latin typeface="Grandview" panose="020B0502040204020203" pitchFamily="34" charset="0"/>
                      </a:endParaRPr>
                    </a:p>
                    <a:p>
                      <a:pPr algn="ctr"/>
                      <a:endParaRPr lang="en-ZA" sz="1400" b="1" dirty="0">
                        <a:solidFill>
                          <a:schemeClr val="bg1"/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 w="12700" cap="rnd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535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Email validation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 Check the Email text field that has an Email address without @ symbol. • Check the Email text field that has a random string instead of a real email. • Check the Email text field that has @ symbol 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1. Enter Invalid Emails</a:t>
                      </a:r>
                      <a:b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</a:br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2. Click on the Register Button.</a:t>
                      </a:r>
                      <a:endParaRPr lang="en-ZA" sz="1400" dirty="0">
                        <a:effectLst/>
                        <a:latin typeface="Grandview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S</a:t>
                      </a:r>
                      <a:r>
                        <a:rPr lang="en-ZA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ee</a:t>
                      </a:r>
                      <a:r>
                        <a:rPr lang="en-ZA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 Test Data</a:t>
                      </a:r>
                      <a:r>
                        <a:rPr lang="en-ZA" sz="14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randview" panose="020B0502040204020203" pitchFamily="34" charset="0"/>
                        </a:rPr>
                        <a:t> Spreadsheet</a:t>
                      </a:r>
                      <a:endParaRPr lang="en-ZA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randview" panose="020B0502040204020203" pitchFamily="34" charset="0"/>
                      </a:endParaRPr>
                    </a:p>
                  </a:txBody>
                  <a:tcPr marL="163194" marR="163194" marT="81598" marB="81598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ZA" sz="1400" kern="1200" dirty="0">
                          <a:solidFill>
                            <a:schemeClr val="tx1"/>
                          </a:solidFill>
                          <a:effectLst/>
                          <a:latin typeface="Grandview" panose="020B0502040204020203" pitchFamily="34" charset="0"/>
                          <a:ea typeface="+mn-ea"/>
                          <a:cs typeface="+mn-cs"/>
                        </a:rPr>
                        <a:t>It should show the validation message for valid email Address</a:t>
                      </a:r>
                      <a:br>
                        <a:rPr lang="en-ZA" sz="1400" dirty="0">
                          <a:effectLst/>
                          <a:latin typeface="Grandview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ZA" sz="1400" dirty="0">
                        <a:effectLst/>
                        <a:latin typeface="Grandview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rnd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5769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9171204-6A50-40E1-B631-84CEDFC93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C973F6-5187-412F-AACC-6E3FF8A6A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28" y="496959"/>
            <a:ext cx="1106164" cy="585973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1AE14F-1B7E-41E6-B579-2F71D13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856" y="496958"/>
            <a:ext cx="9961047" cy="36780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23324" y="1990397"/>
            <a:ext cx="7574507" cy="3330055"/>
          </a:xfrm>
        </p:spPr>
        <p:txBody>
          <a:bodyPr anchor="ctr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2BB805-F7B7-4B80-A1C5-385D4DA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789" y="4284212"/>
            <a:ext cx="9961115" cy="2072481"/>
          </a:xfrm>
          <a:prstGeom prst="rect">
            <a:avLst/>
          </a:prstGeom>
          <a:solidFill>
            <a:srgbClr val="89929B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893715" y="4502576"/>
            <a:ext cx="9568183" cy="1640983"/>
          </a:xfrm>
        </p:spPr>
        <p:txBody>
          <a:bodyPr anchor="t">
            <a:normAutofit/>
          </a:bodyPr>
          <a:lstStyle/>
          <a:p>
            <a:pPr algn="l"/>
            <a:r>
              <a:rPr lang="en-US" sz="2400" b="0" i="1" dirty="0">
                <a:solidFill>
                  <a:schemeClr val="bg1"/>
                </a:solidFill>
                <a:effectLst/>
                <a:latin typeface="Merriweather" panose="020B0604020202020204" pitchFamily="2" charset="0"/>
              </a:rPr>
              <a:t>“Don’t walk in front of me… I may not follow</a:t>
            </a:r>
            <a:br>
              <a:rPr lang="en-US" sz="2400" b="0" i="1" dirty="0">
                <a:solidFill>
                  <a:schemeClr val="bg1"/>
                </a:solidFill>
                <a:effectLst/>
                <a:latin typeface="Merriweather" panose="020B0604020202020204" pitchFamily="2" charset="0"/>
              </a:rPr>
            </a:br>
            <a:r>
              <a:rPr lang="en-US" sz="2400" b="0" i="1" dirty="0">
                <a:solidFill>
                  <a:schemeClr val="bg1"/>
                </a:solidFill>
                <a:effectLst/>
                <a:latin typeface="Merriweather" panose="020B0604020202020204" pitchFamily="2" charset="0"/>
              </a:rPr>
              <a:t>Don’t walk behind me… I may not lead</a:t>
            </a:r>
            <a:br>
              <a:rPr lang="en-US" sz="2400" b="0" i="1" dirty="0">
                <a:solidFill>
                  <a:schemeClr val="bg1"/>
                </a:solidFill>
                <a:effectLst/>
                <a:latin typeface="Merriweather" panose="020B0604020202020204" pitchFamily="2" charset="0"/>
              </a:rPr>
            </a:br>
            <a:r>
              <a:rPr lang="en-US" sz="2400" b="0" i="1" dirty="0">
                <a:solidFill>
                  <a:schemeClr val="bg1"/>
                </a:solidFill>
                <a:effectLst/>
                <a:latin typeface="Merriweather" panose="020B0604020202020204" pitchFamily="2" charset="0"/>
              </a:rPr>
              <a:t>Walk beside me, and lets write test cases together”</a:t>
            </a:r>
          </a:p>
        </p:txBody>
      </p:sp>
    </p:spTree>
    <p:extLst>
      <p:ext uri="{BB962C8B-B14F-4D97-AF65-F5344CB8AC3E}">
        <p14:creationId xmlns:p14="http://schemas.microsoft.com/office/powerpoint/2010/main" val="9259458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duct Summary_Win32_RS v2" id="{4A4BC7BA-E104-48CF-9F11-CBBDF04784BE}" vid="{45BAD27F-A2E8-4282-99F2-C6ED447BF4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A6C788-C4FC-4FDC-8A35-3D0FEBD2EC4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F46A686-309E-4CB8-8B43-0618CA3DC8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043F881-A283-4804-BC69-C2CA14CA788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Product summary presentation</Template>
  <TotalTime>73</TotalTime>
  <Words>562</Words>
  <Application>Microsoft Office PowerPoint</Application>
  <PresentationFormat>Widescreen</PresentationFormat>
  <Paragraphs>104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Gill Sans MT</vt:lpstr>
      <vt:lpstr>Grandview</vt:lpstr>
      <vt:lpstr>Merriweather</vt:lpstr>
      <vt:lpstr>Times New Roman</vt:lpstr>
      <vt:lpstr>Wingdings 2</vt:lpstr>
      <vt:lpstr>DividendVTI</vt:lpstr>
      <vt:lpstr>School Registration App</vt:lpstr>
      <vt:lpstr>Testing  Scenario</vt:lpstr>
      <vt:lpstr>Test Steps</vt:lpstr>
      <vt:lpstr>Registration Form</vt:lpstr>
      <vt:lpstr>Testing Roadmap</vt:lpstr>
      <vt:lpstr>Test CAses</vt:lpstr>
      <vt:lpstr>Test CAses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Registration App</dc:title>
  <dc:creator>Mashudu Perseverance Ndou</dc:creator>
  <cp:lastModifiedBy>Mashudu Perseverance Ndou</cp:lastModifiedBy>
  <cp:revision>4</cp:revision>
  <dcterms:created xsi:type="dcterms:W3CDTF">2021-10-14T20:23:02Z</dcterms:created>
  <dcterms:modified xsi:type="dcterms:W3CDTF">2021-10-15T05:29:49Z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